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4217A-0016-42DB-8ABC-095840D288A5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FF9FA-AF5B-453B-B86D-3A81ED11AFE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FF9FA-AF5B-453B-B86D-3A81ED11AFE7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7744BE-712D-43E3-9D06-B53B91F46DC8}" type="datetimeFigureOut">
              <a:rPr lang="id-ID" smtClean="0"/>
              <a:pPr/>
              <a:t>04/09/2020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51FD02-C630-42F4-B39F-1EDE6A026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KEBIJAKAN AKADEMIK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sz="2800" dirty="0" smtClean="0">
                <a:solidFill>
                  <a:schemeClr val="bg1"/>
                </a:solidFill>
              </a:rPr>
              <a:t>PPL B (PRAKTEK PENGALAMAN LAPANGAN  B)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Oleh</a:t>
            </a:r>
          </a:p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Dra. Hj.Nurul Aini, M.Pd</a:t>
            </a:r>
          </a:p>
          <a:p>
            <a:pPr algn="ctr">
              <a:buNone/>
            </a:pPr>
            <a:endParaRPr lang="id-ID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id-ID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id-ID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Disajikan pada:</a:t>
            </a:r>
          </a:p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Pembekalan PPL B</a:t>
            </a:r>
          </a:p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Fakultas Tarbiyah IAI Darussalam Martapura</a:t>
            </a:r>
          </a:p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Martapura, 5  September 2020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-16"/>
            <a:ext cx="8115328" cy="857248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LANDASAN PERUNDANGAN TERKAIT PELAKSANAAN PPL B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 lnSpcReduction="10000"/>
          </a:bodyPr>
          <a:lstStyle/>
          <a:p>
            <a:pPr marL="971550" lvl="1" indent="-514350">
              <a:buNone/>
            </a:pPr>
            <a:r>
              <a:rPr lang="id-ID" dirty="0" smtClean="0">
                <a:solidFill>
                  <a:schemeClr val="bg1"/>
                </a:solidFill>
              </a:rPr>
              <a:t>1.</a:t>
            </a:r>
            <a:r>
              <a:rPr lang="id-ID" b="1" dirty="0" smtClean="0">
                <a:solidFill>
                  <a:schemeClr val="bg1"/>
                </a:solidFill>
              </a:rPr>
              <a:t> UU No.20 tahun 2003 Tentang Sistem Pendidikan Nasional.</a:t>
            </a:r>
          </a:p>
          <a:p>
            <a:pPr marL="971550" lvl="1" indent="-514350">
              <a:buNone/>
            </a:pPr>
            <a:r>
              <a:rPr lang="id-ID" b="1" dirty="0" smtClean="0">
                <a:solidFill>
                  <a:schemeClr val="bg1"/>
                </a:solidFill>
              </a:rPr>
              <a:t>2. PP No. 32 tahun 2013  tentang  Perubahan PP No.19 tahun 2005 tentang Standar  pendidikan Nasional.</a:t>
            </a:r>
          </a:p>
          <a:p>
            <a:pPr marL="971550" lvl="1" indent="-514350">
              <a:buNone/>
            </a:pPr>
            <a:r>
              <a:rPr lang="id-ID" b="1" dirty="0" smtClean="0">
                <a:solidFill>
                  <a:schemeClr val="bg1"/>
                </a:solidFill>
              </a:rPr>
              <a:t>3. PPNo. 08 tahun 2012 tentang KKNI</a:t>
            </a:r>
            <a:endParaRPr lang="id-ID" b="1" dirty="0" smtClean="0">
              <a:solidFill>
                <a:schemeClr val="bg1"/>
              </a:solidFill>
            </a:endParaRPr>
          </a:p>
          <a:p>
            <a:pPr marL="971550" lvl="1" indent="-514350">
              <a:buNone/>
            </a:pPr>
            <a:r>
              <a:rPr lang="id-ID" b="1" dirty="0" smtClean="0">
                <a:solidFill>
                  <a:schemeClr val="bg1"/>
                </a:solidFill>
              </a:rPr>
              <a:t>4. Kep.Men No. 232/U/2000 Tentang pedoman penyusunan kurikulumPendidikan Tinggi.</a:t>
            </a:r>
          </a:p>
          <a:p>
            <a:pPr marL="971550" lvl="1" indent="-514350">
              <a:buNone/>
            </a:pPr>
            <a:r>
              <a:rPr lang="id-ID" b="1" dirty="0" smtClean="0">
                <a:solidFill>
                  <a:schemeClr val="bg1"/>
                </a:solidFill>
              </a:rPr>
              <a:t>5. Statuta Institut Agama Islam Darussalam.</a:t>
            </a:r>
            <a:endParaRPr lang="id-ID" b="1" dirty="0" smtClean="0">
              <a:solidFill>
                <a:schemeClr val="bg1"/>
              </a:solidFill>
            </a:endParaRPr>
          </a:p>
          <a:p>
            <a:pPr marL="651510" indent="-514350">
              <a:buNone/>
            </a:pPr>
            <a:r>
              <a:rPr lang="id-ID" b="1" dirty="0" smtClean="0">
                <a:solidFill>
                  <a:schemeClr val="bg1"/>
                </a:solidFill>
              </a:rPr>
              <a:t>    6. Pedoman Akademik IAI Darussalam</a:t>
            </a:r>
          </a:p>
          <a:p>
            <a:pPr marL="651510" indent="-514350">
              <a:buNone/>
            </a:pPr>
            <a:r>
              <a:rPr lang="id-ID" b="1" dirty="0" smtClean="0">
                <a:solidFill>
                  <a:schemeClr val="bg1"/>
                </a:solidFill>
              </a:rPr>
              <a:t>    7. Peraturan Rektor Tentang Kurikulum IAI Darussalam.</a:t>
            </a:r>
          </a:p>
          <a:p>
            <a:pPr marL="651510" indent="-514350">
              <a:buNone/>
            </a:pPr>
            <a:r>
              <a:rPr lang="id-ID" b="1" dirty="0" smtClean="0">
                <a:solidFill>
                  <a:schemeClr val="bg1"/>
                </a:solidFill>
              </a:rPr>
              <a:t>    8. Kalender Akademik No.  134/IAID/HK/01/A.VI/2020.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-16"/>
            <a:ext cx="8115328" cy="857248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PENGERTIAN PPL B 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sz="3200" b="1" dirty="0" smtClean="0">
                <a:solidFill>
                  <a:schemeClr val="bg1"/>
                </a:solidFill>
              </a:rPr>
              <a:t>PPL  (Praktik Pengalaman Lapangan ) adalah praktik dengan mengunakan pendekatan teknologik sebagai usaha pemberian pengalam tertentu bagi mahasiswa / calon pendidik dalam hal kompetensi tertentu (praktik mengajar) secara terbimbing dan terpadu untuk memenuhi persyaratan pembentukan profesi kependidikan </a:t>
            </a:r>
          </a:p>
          <a:p>
            <a:pPr algn="just">
              <a:buFont typeface="Wingdings" pitchFamily="2" charset="2"/>
              <a:buChar char="Ø"/>
            </a:pPr>
            <a:endParaRPr lang="id-ID" sz="32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id-ID" sz="3200" b="1" dirty="0" smtClean="0">
                <a:solidFill>
                  <a:schemeClr val="bg1"/>
                </a:solidFill>
              </a:rPr>
              <a:t>B adalah lanjutan dari PPL A  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-16"/>
            <a:ext cx="8115328" cy="857248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TUJUAN  PPL B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d-ID" dirty="0" smtClean="0">
                <a:solidFill>
                  <a:schemeClr val="bg1"/>
                </a:solidFill>
              </a:rPr>
              <a:t>1. </a:t>
            </a:r>
            <a:r>
              <a:rPr lang="id-ID" sz="3000" b="1" dirty="0" smtClean="0">
                <a:solidFill>
                  <a:schemeClr val="bg1"/>
                </a:solidFill>
              </a:rPr>
              <a:t>Umum</a:t>
            </a:r>
          </a:p>
          <a:p>
            <a:pPr algn="just"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 </a:t>
            </a:r>
            <a:r>
              <a:rPr lang="id-ID" sz="3000" b="1" dirty="0" smtClean="0">
                <a:solidFill>
                  <a:schemeClr val="bg1"/>
                </a:solidFill>
              </a:rPr>
              <a:t>   a. Program PPL B dapat membawa IAID pada peningkatan SDM (output) sesuai dengan Visi dan Missi IAID.</a:t>
            </a:r>
          </a:p>
          <a:p>
            <a:pPr algn="just"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 </a:t>
            </a:r>
            <a:r>
              <a:rPr lang="id-ID" sz="3000" b="1" dirty="0" smtClean="0">
                <a:solidFill>
                  <a:schemeClr val="bg1"/>
                </a:solidFill>
              </a:rPr>
              <a:t>    b. Memberikan Wahana  aplikasi keilmuan bagi mahasiswa</a:t>
            </a:r>
          </a:p>
          <a:p>
            <a:pPr algn="just"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 </a:t>
            </a:r>
            <a:r>
              <a:rPr lang="id-ID" sz="3000" b="1" dirty="0" smtClean="0">
                <a:solidFill>
                  <a:schemeClr val="bg1"/>
                </a:solidFill>
              </a:rPr>
              <a:t>    c. Memberikan pengalaman profesional bagi mahasiswa sebagai calon guru, sehingga benar-benar menjadi lulusan  kependidikan yang siap terjun di masyarakat khususnya dunia kependidikan</a:t>
            </a:r>
          </a:p>
          <a:p>
            <a:pPr algn="just"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 </a:t>
            </a:r>
            <a:r>
              <a:rPr lang="id-ID" sz="3000" b="1" dirty="0" smtClean="0">
                <a:solidFill>
                  <a:schemeClr val="bg1"/>
                </a:solidFill>
              </a:rPr>
              <a:t>    d. Menjalin kerjasama educasional dengan lembaga sekolah sebagai mitra dalam penyelengaraan Tri darma Perguruan Tinggi</a:t>
            </a:r>
            <a:endParaRPr lang="id-ID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-16"/>
            <a:ext cx="8115328" cy="857248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TUJUAN  PPL B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2. Khusus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   a. Mengenal secara akurat lingkungan fisik, administratif, akademik dan sosial psikologis sekolah tempat PPL B berlangsung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    b. Menguasai berbagai keterampilan dasar mengajar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    c. Menerapkan berbagai kemampuan mengajar secara utuh dan terpadu dalam situasi nyata 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-16"/>
            <a:ext cx="8115328" cy="857248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TUJUAN  PPL B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d. Mampu menguasai bahan ajar dalam bidangnya.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e.Mampu membuat dan melaksanakan administrasi keguruan dalam bidangnya.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f. Mampu mengembangkan aspek pribadi dan sosial di lingkungan sekolah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g.Merefleksinilaiedukatifdaripengetahuan dan pengalamannya selama praktik berlangsung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-16"/>
            <a:ext cx="8115328" cy="857248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SYARAT  PPL B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pPr marL="651510" indent="-514350"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1. Syarat Umum</a:t>
            </a:r>
          </a:p>
          <a:p>
            <a:pPr marL="651510" indent="-514350" algn="just">
              <a:buAutoNum type="arabicPeriod"/>
            </a:pPr>
            <a:r>
              <a:rPr lang="id-ID" sz="3200" b="1" dirty="0" smtClean="0">
                <a:solidFill>
                  <a:schemeClr val="bg1"/>
                </a:solidFill>
              </a:rPr>
              <a:t>Mahasiswa telah lulus menempuh mata kuliah keilmuan dan keterampilan kompetensi umum meliputi : Ilmu Pendidikan, Evaluasi pendidikan, Filsafat Pendidikan, Psyikologi Umum, Psyikologi Pendidikan, Media dan teknologi pembelajaran dan administrasi dan manajemen Pendidikan.</a:t>
            </a:r>
          </a:p>
          <a:p>
            <a:pPr algn="just">
              <a:buNone/>
            </a:pP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-16"/>
            <a:ext cx="8115328" cy="857248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SYARAT  PPL B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pPr marL="651510" indent="-514350"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r>
              <a:rPr lang="id-ID" sz="3200" b="1" dirty="0" smtClean="0">
                <a:solidFill>
                  <a:schemeClr val="bg1"/>
                </a:solidFill>
              </a:rPr>
              <a:t>. Syarat  Khusus</a:t>
            </a:r>
          </a:p>
          <a:p>
            <a:pPr marL="651510" indent="-514350" algn="just">
              <a:buNone/>
            </a:pPr>
            <a:r>
              <a:rPr lang="id-ID" sz="3200" b="1" dirty="0" smtClean="0">
                <a:solidFill>
                  <a:schemeClr val="bg1"/>
                </a:solidFill>
              </a:rPr>
              <a:t>	</a:t>
            </a:r>
            <a:r>
              <a:rPr lang="id-ID" sz="3200" b="1" dirty="0" smtClean="0">
                <a:solidFill>
                  <a:schemeClr val="bg1"/>
                </a:solidFill>
              </a:rPr>
              <a:t>Mahasiswa telah lulus menempuh </a:t>
            </a:r>
            <a:r>
              <a:rPr lang="id-ID" sz="3200" b="1" smtClean="0">
                <a:solidFill>
                  <a:schemeClr val="bg1"/>
                </a:solidFill>
              </a:rPr>
              <a:t>mata kuliah Program studi.</a:t>
            </a:r>
            <a:endParaRPr lang="id-ID" sz="32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</TotalTime>
  <Words>383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KEBIJAKAN AKADEMIK PPL B (PRAKTEK PENGALAMAN LAPANGAN  B)</vt:lpstr>
      <vt:lpstr>LANDASAN PERUNDANGAN TERKAIT PELAKSANAAN PPL B</vt:lpstr>
      <vt:lpstr>PENGERTIAN PPL B </vt:lpstr>
      <vt:lpstr>TUJUAN  PPL B </vt:lpstr>
      <vt:lpstr>TUJUAN  PPL B </vt:lpstr>
      <vt:lpstr>TUJUAN  PPL B </vt:lpstr>
      <vt:lpstr>SYARAT  PPL B </vt:lpstr>
      <vt:lpstr>SYARAT  PPL B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AKADEMIK PPL B (PRAKTEK PENGALAMAN LAPANGAN  B)</dc:title>
  <dc:creator>hp mini</dc:creator>
  <cp:lastModifiedBy>hp mini</cp:lastModifiedBy>
  <cp:revision>3</cp:revision>
  <dcterms:created xsi:type="dcterms:W3CDTF">2020-09-03T06:15:02Z</dcterms:created>
  <dcterms:modified xsi:type="dcterms:W3CDTF">2020-09-04T16:10:29Z</dcterms:modified>
</cp:coreProperties>
</file>