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wma" ContentType="audio/x-ms-wma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648" r:id="rId4"/>
    <p:sldMasterId id="2147483674" r:id="rId5"/>
    <p:sldMasterId id="2147483676" r:id="rId6"/>
    <p:sldMasterId id="2147483678" r:id="rId7"/>
  </p:sldMasterIdLst>
  <p:notesMasterIdLst>
    <p:notesMasterId r:id="rId28"/>
  </p:notesMasterIdLst>
  <p:handoutMasterIdLst>
    <p:handoutMasterId r:id="rId29"/>
  </p:handoutMasterIdLst>
  <p:sldIdLst>
    <p:sldId id="298" r:id="rId8"/>
    <p:sldId id="299" r:id="rId9"/>
    <p:sldId id="308" r:id="rId10"/>
    <p:sldId id="305" r:id="rId11"/>
    <p:sldId id="306" r:id="rId12"/>
    <p:sldId id="300" r:id="rId13"/>
    <p:sldId id="301" r:id="rId14"/>
    <p:sldId id="302" r:id="rId15"/>
    <p:sldId id="280" r:id="rId16"/>
    <p:sldId id="303" r:id="rId17"/>
    <p:sldId id="309" r:id="rId18"/>
    <p:sldId id="310" r:id="rId19"/>
    <p:sldId id="311" r:id="rId20"/>
    <p:sldId id="312" r:id="rId21"/>
    <p:sldId id="313" r:id="rId22"/>
    <p:sldId id="314" r:id="rId23"/>
    <p:sldId id="315" r:id="rId24"/>
    <p:sldId id="318" r:id="rId25"/>
    <p:sldId id="317" r:id="rId26"/>
    <p:sldId id="297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C567A"/>
    <a:srgbClr val="0D1D51"/>
    <a:srgbClr val="0072C7"/>
    <a:srgbClr val="66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87949" autoAdjust="0"/>
  </p:normalViewPr>
  <p:slideViewPr>
    <p:cSldViewPr snapToGrid="0" showGuides="1">
      <p:cViewPr varScale="1">
        <p:scale>
          <a:sx n="74" d="100"/>
          <a:sy n="74" d="100"/>
        </p:scale>
        <p:origin x="57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00" d="100"/>
          <a:sy n="100" d="100"/>
        </p:scale>
        <p:origin x="1560" y="-146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presProps" Target="presProps.xml"/><Relationship Id="rId8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27243D74-B9C1-450A-B0F3-6C6DCB0CF20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32C27C33-9BB1-41D5-A236-12767E7E722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AB3EA8-A58D-4C92-A3AB-D271CCC294C7}" type="datetimeFigureOut">
              <a:rPr lang="en-US" smtClean="0"/>
              <a:t>9/5/2020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44A7EADB-04A4-4093-B238-438E2C7317A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EDDD8696-706D-440E-AE04-4C644F0613E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2A5DE8-F2C4-4DB3-88D1-656DCD59E73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98243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EFB4FA-E877-413E-B608-88789D806C57}" type="datetimeFigureOut">
              <a:rPr lang="en-US" noProof="0" smtClean="0"/>
              <a:t>9/5/2020</a:t>
            </a:fld>
            <a:endParaRPr lang="en-US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36304E-FDE3-4B4F-A3B7-EBE87F3FA5E2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085138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6304E-FDE3-4B4F-A3B7-EBE87F3FA5E2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52124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34572" y="2954215"/>
            <a:ext cx="5788856" cy="5874475"/>
          </a:xfrm>
        </p:spPr>
        <p:txBody>
          <a:bodyPr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For</a:t>
            </a:r>
            <a:r>
              <a:rPr lang="en-US" sz="1200" baseline="0" dirty="0" smtClean="0"/>
              <a:t> reproduction steps for this slide, refer to the PowerPoint template titled “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Static text effects for PowerPoint slides</a:t>
            </a:r>
            <a:r>
              <a:rPr lang="en-US" sz="1200" baseline="0" dirty="0" smtClean="0"/>
              <a:t>” (STATIC_TEXT.potx), slide number 17.</a:t>
            </a:r>
            <a:endParaRPr lang="en-US" sz="1200" dirty="0" smtClean="0"/>
          </a:p>
          <a:p>
            <a:pPr>
              <a:lnSpc>
                <a:spcPct val="85000"/>
              </a:lnSpc>
              <a:spcAft>
                <a:spcPts val="300"/>
              </a:spcAft>
            </a:pPr>
            <a:endParaRPr lang="en-US" sz="1200" b="0" baseline="0" dirty="0" smtClean="0"/>
          </a:p>
        </p:txBody>
      </p:sp>
    </p:spTree>
    <p:extLst>
      <p:ext uri="{BB962C8B-B14F-4D97-AF65-F5344CB8AC3E}">
        <p14:creationId xmlns:p14="http://schemas.microsoft.com/office/powerpoint/2010/main" val="9408884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34572" y="2954215"/>
            <a:ext cx="5788856" cy="5874475"/>
          </a:xfrm>
        </p:spPr>
        <p:txBody>
          <a:bodyPr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For</a:t>
            </a:r>
            <a:r>
              <a:rPr lang="en-US" sz="1200" baseline="0" dirty="0" smtClean="0"/>
              <a:t> reproduction steps for this slide, refer to the PowerPoint template titled “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Static text effects for PowerPoint slides</a:t>
            </a:r>
            <a:r>
              <a:rPr lang="en-US" sz="1200" baseline="0" dirty="0" smtClean="0"/>
              <a:t>” (STATIC_TEXT.potx), slide number 17.</a:t>
            </a:r>
            <a:endParaRPr lang="en-US" sz="1200" dirty="0" smtClean="0"/>
          </a:p>
          <a:p>
            <a:pPr>
              <a:lnSpc>
                <a:spcPct val="85000"/>
              </a:lnSpc>
              <a:spcAft>
                <a:spcPts val="300"/>
              </a:spcAft>
            </a:pPr>
            <a:endParaRPr lang="en-US" sz="1200" b="0" baseline="0" dirty="0" smtClean="0"/>
          </a:p>
        </p:txBody>
      </p:sp>
    </p:spTree>
    <p:extLst>
      <p:ext uri="{BB962C8B-B14F-4D97-AF65-F5344CB8AC3E}">
        <p14:creationId xmlns:p14="http://schemas.microsoft.com/office/powerpoint/2010/main" val="13072949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34572" y="2954215"/>
            <a:ext cx="5788856" cy="5874475"/>
          </a:xfrm>
        </p:spPr>
        <p:txBody>
          <a:bodyPr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For</a:t>
            </a:r>
            <a:r>
              <a:rPr lang="en-US" sz="1200" baseline="0" dirty="0" smtClean="0"/>
              <a:t> reproduction steps for this slide, refer to the PowerPoint template titled “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Static text effects for PowerPoint slides</a:t>
            </a:r>
            <a:r>
              <a:rPr lang="en-US" sz="1200" baseline="0" dirty="0" smtClean="0"/>
              <a:t>” (STATIC_TEXT.potx), slide number 17.</a:t>
            </a:r>
            <a:endParaRPr lang="en-US" sz="1200" dirty="0" smtClean="0"/>
          </a:p>
          <a:p>
            <a:pPr>
              <a:lnSpc>
                <a:spcPct val="85000"/>
              </a:lnSpc>
              <a:spcAft>
                <a:spcPts val="300"/>
              </a:spcAft>
            </a:pPr>
            <a:endParaRPr lang="en-US" sz="1200" b="0" baseline="0" dirty="0" smtClean="0"/>
          </a:p>
        </p:txBody>
      </p:sp>
    </p:spTree>
    <p:extLst>
      <p:ext uri="{BB962C8B-B14F-4D97-AF65-F5344CB8AC3E}">
        <p14:creationId xmlns:p14="http://schemas.microsoft.com/office/powerpoint/2010/main" val="15762072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34572" y="2954215"/>
            <a:ext cx="5788856" cy="5874475"/>
          </a:xfrm>
        </p:spPr>
        <p:txBody>
          <a:bodyPr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For</a:t>
            </a:r>
            <a:r>
              <a:rPr lang="en-US" sz="1200" baseline="0" dirty="0" smtClean="0"/>
              <a:t> reproduction steps for this slide, refer to the PowerPoint template titled “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Static text effects for PowerPoint slides</a:t>
            </a:r>
            <a:r>
              <a:rPr lang="en-US" sz="1200" baseline="0" dirty="0" smtClean="0"/>
              <a:t>” (STATIC_TEXT.potx), slide number 17.</a:t>
            </a:r>
            <a:endParaRPr lang="en-US" sz="1200" dirty="0" smtClean="0"/>
          </a:p>
          <a:p>
            <a:pPr>
              <a:lnSpc>
                <a:spcPct val="85000"/>
              </a:lnSpc>
              <a:spcAft>
                <a:spcPts val="300"/>
              </a:spcAft>
            </a:pPr>
            <a:endParaRPr lang="en-US" sz="1200" b="0" baseline="0" dirty="0" smtClean="0"/>
          </a:p>
        </p:txBody>
      </p:sp>
    </p:spTree>
    <p:extLst>
      <p:ext uri="{BB962C8B-B14F-4D97-AF65-F5344CB8AC3E}">
        <p14:creationId xmlns:p14="http://schemas.microsoft.com/office/powerpoint/2010/main" val="27617100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34572" y="2954215"/>
            <a:ext cx="5788856" cy="5874475"/>
          </a:xfrm>
        </p:spPr>
        <p:txBody>
          <a:bodyPr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For</a:t>
            </a:r>
            <a:r>
              <a:rPr lang="en-US" sz="1200" baseline="0" dirty="0" smtClean="0"/>
              <a:t> reproduction steps for this slide, refer to the PowerPoint template titled “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Static text effects for PowerPoint slides</a:t>
            </a:r>
            <a:r>
              <a:rPr lang="en-US" sz="1200" baseline="0" dirty="0" smtClean="0"/>
              <a:t>” (STATIC_TEXT.potx), slide number 17.</a:t>
            </a:r>
            <a:endParaRPr lang="en-US" sz="1200" dirty="0" smtClean="0"/>
          </a:p>
          <a:p>
            <a:pPr>
              <a:lnSpc>
                <a:spcPct val="85000"/>
              </a:lnSpc>
              <a:spcAft>
                <a:spcPts val="300"/>
              </a:spcAft>
            </a:pPr>
            <a:endParaRPr lang="en-US" sz="1200" b="0" baseline="0" dirty="0" smtClean="0"/>
          </a:p>
        </p:txBody>
      </p:sp>
    </p:spTree>
    <p:extLst>
      <p:ext uri="{BB962C8B-B14F-4D97-AF65-F5344CB8AC3E}">
        <p14:creationId xmlns:p14="http://schemas.microsoft.com/office/powerpoint/2010/main" val="12439332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34572" y="2954215"/>
            <a:ext cx="5788856" cy="5874475"/>
          </a:xfrm>
        </p:spPr>
        <p:txBody>
          <a:bodyPr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For</a:t>
            </a:r>
            <a:r>
              <a:rPr lang="en-US" sz="1200" baseline="0" dirty="0" smtClean="0"/>
              <a:t> reproduction steps for this slide, refer to the PowerPoint template titled “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Static text effects for PowerPoint slides</a:t>
            </a:r>
            <a:r>
              <a:rPr lang="en-US" sz="1200" baseline="0" dirty="0" smtClean="0"/>
              <a:t>” (STATIC_TEXT.potx), slide number 17.</a:t>
            </a:r>
            <a:endParaRPr lang="en-US" sz="1200" dirty="0" smtClean="0"/>
          </a:p>
          <a:p>
            <a:pPr>
              <a:lnSpc>
                <a:spcPct val="85000"/>
              </a:lnSpc>
              <a:spcAft>
                <a:spcPts val="300"/>
              </a:spcAft>
            </a:pPr>
            <a:endParaRPr lang="en-US" sz="1200" b="0" baseline="0" dirty="0" smtClean="0"/>
          </a:p>
        </p:txBody>
      </p:sp>
    </p:spTree>
    <p:extLst>
      <p:ext uri="{BB962C8B-B14F-4D97-AF65-F5344CB8AC3E}">
        <p14:creationId xmlns:p14="http://schemas.microsoft.com/office/powerpoint/2010/main" val="90390707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34572" y="2954215"/>
            <a:ext cx="5788856" cy="5874475"/>
          </a:xfrm>
        </p:spPr>
        <p:txBody>
          <a:bodyPr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For</a:t>
            </a:r>
            <a:r>
              <a:rPr lang="en-US" sz="1200" baseline="0" dirty="0" smtClean="0"/>
              <a:t> reproduction steps for this slide, refer to the PowerPoint template titled “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Static text effects for PowerPoint slides</a:t>
            </a:r>
            <a:r>
              <a:rPr lang="en-US" sz="1200" baseline="0" dirty="0" smtClean="0"/>
              <a:t>” (STATIC_TEXT.potx), slide number 17.</a:t>
            </a:r>
            <a:endParaRPr lang="en-US" sz="1200" dirty="0" smtClean="0"/>
          </a:p>
          <a:p>
            <a:pPr>
              <a:lnSpc>
                <a:spcPct val="85000"/>
              </a:lnSpc>
              <a:spcAft>
                <a:spcPts val="300"/>
              </a:spcAft>
            </a:pPr>
            <a:endParaRPr lang="en-US" sz="1200" b="0" baseline="0" dirty="0" smtClean="0"/>
          </a:p>
        </p:txBody>
      </p:sp>
    </p:spTree>
    <p:extLst>
      <p:ext uri="{BB962C8B-B14F-4D97-AF65-F5344CB8AC3E}">
        <p14:creationId xmlns:p14="http://schemas.microsoft.com/office/powerpoint/2010/main" val="321055718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34572" y="2954215"/>
            <a:ext cx="5788856" cy="5874475"/>
          </a:xfrm>
        </p:spPr>
        <p:txBody>
          <a:bodyPr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For</a:t>
            </a:r>
            <a:r>
              <a:rPr lang="en-US" sz="1200" baseline="0" dirty="0" smtClean="0"/>
              <a:t> reproduction steps for this slide, refer to the PowerPoint template titled “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Static text effects for PowerPoint slides</a:t>
            </a:r>
            <a:r>
              <a:rPr lang="en-US" sz="1200" baseline="0" dirty="0" smtClean="0"/>
              <a:t>” (STATIC_TEXT.potx), slide number 17.</a:t>
            </a:r>
            <a:endParaRPr lang="en-US" sz="1200" dirty="0" smtClean="0"/>
          </a:p>
          <a:p>
            <a:pPr>
              <a:lnSpc>
                <a:spcPct val="85000"/>
              </a:lnSpc>
              <a:spcAft>
                <a:spcPts val="300"/>
              </a:spcAft>
            </a:pPr>
            <a:endParaRPr lang="en-US" sz="1200" b="0" baseline="0" dirty="0" smtClean="0"/>
          </a:p>
        </p:txBody>
      </p:sp>
    </p:spTree>
    <p:extLst>
      <p:ext uri="{BB962C8B-B14F-4D97-AF65-F5344CB8AC3E}">
        <p14:creationId xmlns:p14="http://schemas.microsoft.com/office/powerpoint/2010/main" val="94412477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34572" y="2954215"/>
            <a:ext cx="5788856" cy="5874475"/>
          </a:xfrm>
        </p:spPr>
        <p:txBody>
          <a:bodyPr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For</a:t>
            </a:r>
            <a:r>
              <a:rPr lang="en-US" sz="1200" baseline="0" dirty="0" smtClean="0"/>
              <a:t> reproduction steps for this slide, refer to the PowerPoint template titled “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Static text effects for PowerPoint slides</a:t>
            </a:r>
            <a:r>
              <a:rPr lang="en-US" sz="1200" baseline="0" dirty="0" smtClean="0"/>
              <a:t>” (STATIC_TEXT.potx), slide number 17.</a:t>
            </a:r>
            <a:endParaRPr lang="en-US" sz="1200" dirty="0" smtClean="0"/>
          </a:p>
          <a:p>
            <a:pPr>
              <a:lnSpc>
                <a:spcPct val="85000"/>
              </a:lnSpc>
              <a:spcAft>
                <a:spcPts val="300"/>
              </a:spcAft>
            </a:pPr>
            <a:endParaRPr lang="en-US" sz="1200" b="0" baseline="0" dirty="0" smtClean="0"/>
          </a:p>
        </p:txBody>
      </p:sp>
    </p:spTree>
    <p:extLst>
      <p:ext uri="{BB962C8B-B14F-4D97-AF65-F5344CB8AC3E}">
        <p14:creationId xmlns:p14="http://schemas.microsoft.com/office/powerpoint/2010/main" val="85491463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34572" y="2954215"/>
            <a:ext cx="5788856" cy="5874475"/>
          </a:xfrm>
        </p:spPr>
        <p:txBody>
          <a:bodyPr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For</a:t>
            </a:r>
            <a:r>
              <a:rPr lang="en-US" sz="1200" baseline="0" dirty="0" smtClean="0"/>
              <a:t> reproduction steps for this slide, refer to the PowerPoint template titled “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Static text effects for PowerPoint slides</a:t>
            </a:r>
            <a:r>
              <a:rPr lang="en-US" sz="1200" baseline="0" dirty="0" smtClean="0"/>
              <a:t>” (STATIC_TEXT.potx), slide number 17.</a:t>
            </a:r>
            <a:endParaRPr lang="en-US" sz="1200" dirty="0" smtClean="0"/>
          </a:p>
          <a:p>
            <a:pPr>
              <a:lnSpc>
                <a:spcPct val="85000"/>
              </a:lnSpc>
              <a:spcAft>
                <a:spcPts val="300"/>
              </a:spcAft>
            </a:pPr>
            <a:endParaRPr lang="en-US" sz="1200" b="0" baseline="0" dirty="0" smtClean="0"/>
          </a:p>
        </p:txBody>
      </p:sp>
    </p:spTree>
    <p:extLst>
      <p:ext uri="{BB962C8B-B14F-4D97-AF65-F5344CB8AC3E}">
        <p14:creationId xmlns:p14="http://schemas.microsoft.com/office/powerpoint/2010/main" val="1262364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6304E-FDE3-4B4F-A3B7-EBE87F3FA5E2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624034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6304E-FDE3-4B4F-A3B7-EBE87F3FA5E2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43412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5" name="Notes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 fontScale="32500" lnSpcReduction="20000"/>
          </a:bodyPr>
          <a:lstStyle/>
          <a:p>
            <a:r>
              <a:rPr lang="en-US" sz="1400" b="1" dirty="0" smtClean="0"/>
              <a:t>SmartArt </a:t>
            </a:r>
            <a:r>
              <a:rPr lang="en-US" sz="1400" b="1" baseline="0" dirty="0" smtClean="0"/>
              <a:t>custom </a:t>
            </a:r>
            <a:r>
              <a:rPr lang="en-US" sz="1400" b="1" dirty="0" smtClean="0"/>
              <a:t>animation effects: stacked Venn diagram</a:t>
            </a:r>
          </a:p>
          <a:p>
            <a:r>
              <a:rPr lang="en-US" sz="1400" dirty="0" smtClean="0"/>
              <a:t>(Intermediate)</a:t>
            </a:r>
          </a:p>
          <a:p>
            <a:endParaRPr lang="en-US" sz="1200" dirty="0" smtClean="0"/>
          </a:p>
          <a:p>
            <a:endParaRPr lang="en-US" sz="1200" dirty="0" smtClean="0"/>
          </a:p>
          <a:p>
            <a:r>
              <a:rPr lang="en-US" sz="1200" dirty="0" smtClean="0"/>
              <a:t>To reproduce the SmartArt effects on this slide, do the following: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dirty="0" smtClean="0"/>
              <a:t>On the </a:t>
            </a:r>
            <a:r>
              <a:rPr lang="en-US" sz="1200" b="1" dirty="0" smtClean="0"/>
              <a:t>Home</a:t>
            </a:r>
            <a:r>
              <a:rPr lang="en-US" sz="1200" b="0" dirty="0" smtClean="0"/>
              <a:t> tab, in the </a:t>
            </a:r>
            <a:r>
              <a:rPr lang="en-US" sz="1200" b="1" dirty="0" smtClean="0"/>
              <a:t>Slides</a:t>
            </a:r>
            <a:r>
              <a:rPr lang="en-US" sz="1200" b="0" dirty="0" smtClean="0"/>
              <a:t> group, click </a:t>
            </a:r>
            <a:r>
              <a:rPr lang="en-US" sz="1200" b="1" dirty="0" smtClean="0"/>
              <a:t>Layout</a:t>
            </a:r>
            <a:r>
              <a:rPr lang="en-US" sz="1200" b="0" dirty="0" smtClean="0"/>
              <a:t>, and then click</a:t>
            </a:r>
            <a:r>
              <a:rPr lang="en-US" sz="1200" b="0" baseline="0" dirty="0" smtClean="0"/>
              <a:t> </a:t>
            </a:r>
            <a:r>
              <a:rPr lang="en-US" sz="1200" b="1" baseline="0" dirty="0" smtClean="0"/>
              <a:t>Blank</a:t>
            </a:r>
            <a:r>
              <a:rPr lang="en-US" sz="1200" b="0" baseline="0" dirty="0" smtClean="0"/>
              <a:t>.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dirty="0" smtClean="0"/>
              <a:t>On the </a:t>
            </a:r>
            <a:r>
              <a:rPr lang="en-US" sz="1200" b="1" dirty="0" smtClean="0"/>
              <a:t>Insert tab</a:t>
            </a:r>
            <a:r>
              <a:rPr lang="en-US" sz="1200" b="0" dirty="0" smtClean="0"/>
              <a:t>, in the </a:t>
            </a:r>
            <a:r>
              <a:rPr lang="en-US" sz="1200" b="1" dirty="0" smtClean="0"/>
              <a:t>Illustrations</a:t>
            </a:r>
            <a:r>
              <a:rPr lang="en-US" sz="1200" dirty="0" smtClean="0"/>
              <a:t> group, click </a:t>
            </a:r>
            <a:r>
              <a:rPr lang="en-US" sz="1200" b="1" dirty="0" err="1" smtClean="0"/>
              <a:t>SmartArt</a:t>
            </a:r>
            <a:r>
              <a:rPr lang="en-US" sz="1200" b="0" dirty="0" smtClean="0"/>
              <a:t>. </a:t>
            </a:r>
            <a:r>
              <a:rPr lang="en-US" sz="1200" b="0" baseline="0" dirty="0" smtClean="0"/>
              <a:t>In the </a:t>
            </a:r>
            <a:r>
              <a:rPr lang="en-US" sz="1200" b="1" baseline="0" dirty="0" smtClean="0"/>
              <a:t>Choose a </a:t>
            </a:r>
            <a:r>
              <a:rPr lang="en-US" sz="1200" b="1" baseline="0" dirty="0" err="1" smtClean="0"/>
              <a:t>SmartArt</a:t>
            </a:r>
            <a:r>
              <a:rPr lang="en-US" sz="1200" b="1" baseline="0" dirty="0" smtClean="0"/>
              <a:t> Graphic</a:t>
            </a:r>
            <a:r>
              <a:rPr lang="en-US" sz="1200" b="0" baseline="0" dirty="0" smtClean="0"/>
              <a:t> dialog box, in the left pane, click </a:t>
            </a:r>
            <a:r>
              <a:rPr lang="en-US" sz="1200" b="1" baseline="0" dirty="0" smtClean="0"/>
              <a:t>Relationship</a:t>
            </a:r>
            <a:r>
              <a:rPr lang="en-US" sz="1200" b="0" baseline="0" dirty="0" smtClean="0"/>
              <a:t>. In the </a:t>
            </a:r>
            <a:r>
              <a:rPr lang="en-US" sz="1200" b="1" baseline="0" dirty="0" smtClean="0"/>
              <a:t>Relationship</a:t>
            </a:r>
            <a:r>
              <a:rPr lang="en-US" sz="1200" b="0" baseline="0" dirty="0" smtClean="0"/>
              <a:t> pane, click </a:t>
            </a:r>
            <a:r>
              <a:rPr lang="en-US" sz="1200" b="1" baseline="0" dirty="0" smtClean="0"/>
              <a:t>Stacked Venn </a:t>
            </a:r>
            <a:r>
              <a:rPr lang="en-US" sz="1200" baseline="0" dirty="0" smtClean="0"/>
              <a:t>(eighth row, second option from the left), and then click </a:t>
            </a:r>
            <a:r>
              <a:rPr lang="en-US" sz="1200" b="1" baseline="0" dirty="0" smtClean="0"/>
              <a:t>OK</a:t>
            </a:r>
            <a:r>
              <a:rPr lang="en-US" sz="1200" baseline="0" dirty="0" smtClean="0"/>
              <a:t> to insert the graphic into the slide.</a:t>
            </a:r>
            <a:endParaRPr lang="en-US" sz="1200" b="0" dirty="0" smtClean="0"/>
          </a:p>
          <a:p>
            <a:pPr marL="228600" indent="-228600">
              <a:buFont typeface="+mj-lt"/>
              <a:buAutoNum type="arabicPeriod"/>
            </a:pPr>
            <a:r>
              <a:rPr lang="en-US" sz="1200" dirty="0" smtClean="0"/>
              <a:t>Select</a:t>
            </a:r>
            <a:r>
              <a:rPr lang="en-US" sz="1200" baseline="0" dirty="0" smtClean="0"/>
              <a:t> the graphic, and then click one of the arrows on the left border. In the </a:t>
            </a:r>
            <a:r>
              <a:rPr lang="en-US" sz="1200" b="1" baseline="0" dirty="0" smtClean="0"/>
              <a:t>Type your text here </a:t>
            </a:r>
            <a:r>
              <a:rPr lang="en-US" sz="1200" baseline="0" dirty="0" smtClean="0"/>
              <a:t>dialog box, enter text.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baseline="0" dirty="0" smtClean="0"/>
              <a:t>Select the graphic. </a:t>
            </a:r>
            <a:r>
              <a:rPr lang="en-US" sz="1200" baseline="0" dirty="0" smtClean="0"/>
              <a:t>On the </a:t>
            </a:r>
            <a:r>
              <a:rPr lang="en-US" sz="1200" b="1" baseline="0" dirty="0" smtClean="0"/>
              <a:t>Design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Themes</a:t>
            </a:r>
            <a:r>
              <a:rPr lang="en-US" sz="1200" baseline="0" dirty="0" smtClean="0"/>
              <a:t> group, click </a:t>
            </a:r>
            <a:r>
              <a:rPr lang="en-US" sz="1200" b="1" baseline="0" dirty="0" smtClean="0"/>
              <a:t>Colors</a:t>
            </a:r>
            <a:r>
              <a:rPr lang="en-US" sz="1200" b="0" baseline="0" dirty="0" smtClean="0"/>
              <a:t>,</a:t>
            </a:r>
            <a:r>
              <a:rPr lang="en-US" sz="1200" b="1" baseline="0" dirty="0" smtClean="0"/>
              <a:t> </a:t>
            </a:r>
            <a:r>
              <a:rPr lang="en-US" sz="1200" b="0" baseline="0" dirty="0" smtClean="0"/>
              <a:t>and then under </a:t>
            </a:r>
            <a:r>
              <a:rPr lang="en-US" sz="1200" b="1" baseline="0" dirty="0" smtClean="0"/>
              <a:t>Built-in</a:t>
            </a:r>
            <a:r>
              <a:rPr lang="en-US" sz="1200" b="0" baseline="0" dirty="0" smtClean="0"/>
              <a:t> click </a:t>
            </a:r>
            <a:r>
              <a:rPr lang="en-US" sz="1200" b="1" baseline="0" dirty="0" smtClean="0"/>
              <a:t>Median</a:t>
            </a:r>
            <a:r>
              <a:rPr lang="en-US" sz="1200" b="0" baseline="0" dirty="0" smtClean="0"/>
              <a:t>. (</a:t>
            </a:r>
            <a:r>
              <a:rPr lang="en-US" sz="1200" b="1" dirty="0" smtClean="0"/>
              <a:t>Note: </a:t>
            </a:r>
            <a:r>
              <a:rPr lang="en-US" sz="1200" dirty="0" smtClean="0"/>
              <a:t>if this action is taken in a PowerPoint presentation containing more than one slide, the theme color will be applied to all of the slides.)</a:t>
            </a:r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sz="1200" b="0" baseline="0" dirty="0" smtClean="0"/>
              <a:t>Under</a:t>
            </a:r>
            <a:r>
              <a:rPr lang="en-US" sz="1200" b="1" baseline="0" dirty="0" smtClean="0"/>
              <a:t> SmartArt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Tools</a:t>
            </a:r>
            <a:r>
              <a:rPr lang="en-US" sz="1200" b="0" baseline="0" dirty="0" smtClean="0"/>
              <a:t>, on the </a:t>
            </a:r>
            <a:r>
              <a:rPr lang="en-US" sz="1200" b="1" baseline="0" dirty="0" smtClean="0"/>
              <a:t>Design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SmartArt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Styles</a:t>
            </a:r>
            <a:r>
              <a:rPr lang="en-US" sz="1200" baseline="0" dirty="0" smtClean="0"/>
              <a:t> group, do the following: 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aseline="0" dirty="0" smtClean="0"/>
              <a:t>Click </a:t>
            </a:r>
            <a:r>
              <a:rPr lang="en-US" sz="1200" b="1" baseline="0" dirty="0" smtClean="0"/>
              <a:t>Change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Colors</a:t>
            </a:r>
            <a:r>
              <a:rPr lang="en-US" sz="1200" b="0" baseline="0" dirty="0" smtClean="0"/>
              <a:t>, and then under </a:t>
            </a:r>
            <a:r>
              <a:rPr lang="en-US" sz="1200" b="1" baseline="0" dirty="0" smtClean="0"/>
              <a:t>Colorful</a:t>
            </a:r>
            <a:r>
              <a:rPr lang="en-US" sz="1200" b="0" baseline="0" dirty="0" smtClean="0"/>
              <a:t> click </a:t>
            </a:r>
            <a:r>
              <a:rPr lang="en-US" sz="1200" b="1" baseline="0" dirty="0" smtClean="0"/>
              <a:t>Colorful – Accent Colors </a:t>
            </a:r>
            <a:r>
              <a:rPr lang="en-US" sz="1200" b="0" baseline="0" dirty="0" smtClean="0"/>
              <a:t>(first option from the left).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aseline="0" dirty="0" smtClean="0"/>
              <a:t>Click </a:t>
            </a:r>
            <a:r>
              <a:rPr lang="en-US" sz="1200" b="1" baseline="0" dirty="0" smtClean="0"/>
              <a:t>More</a:t>
            </a:r>
            <a:r>
              <a:rPr lang="en-US" sz="1200" b="0" baseline="0" dirty="0" smtClean="0"/>
              <a:t>, and then under </a:t>
            </a:r>
            <a:r>
              <a:rPr lang="en-US" sz="1200" b="1" baseline="0" dirty="0" smtClean="0"/>
              <a:t>3-D</a:t>
            </a:r>
            <a:r>
              <a:rPr lang="en-US" sz="1200" b="0" baseline="0" dirty="0" smtClean="0"/>
              <a:t> click </a:t>
            </a:r>
            <a:r>
              <a:rPr lang="en-US" sz="1200" b="1" baseline="0" dirty="0" smtClean="0"/>
              <a:t>Polished  </a:t>
            </a:r>
            <a:r>
              <a:rPr lang="en-US" sz="1200" b="0" baseline="0" dirty="0" smtClean="0"/>
              <a:t>(first row, first option from the left).</a:t>
            </a:r>
          </a:p>
          <a:p>
            <a:pPr marL="228600" indent="-228600">
              <a:buFont typeface="+mj-lt"/>
              <a:buAutoNum type="arabicPeriod" startAt="6"/>
            </a:pPr>
            <a:r>
              <a:rPr lang="en-US" sz="1200" b="0" baseline="0" dirty="0" smtClean="0"/>
              <a:t>On the </a:t>
            </a:r>
            <a:r>
              <a:rPr lang="en-US" sz="1200" b="1" baseline="0" dirty="0" smtClean="0"/>
              <a:t>Home</a:t>
            </a:r>
            <a:r>
              <a:rPr lang="en-US" sz="1200" b="0" baseline="0" dirty="0" smtClean="0"/>
              <a:t> tab, in the </a:t>
            </a:r>
            <a:r>
              <a:rPr lang="en-US" sz="1200" b="1" baseline="0" dirty="0" smtClean="0"/>
              <a:t>Font </a:t>
            </a:r>
            <a:r>
              <a:rPr lang="en-US" sz="1200" b="0" baseline="0" dirty="0" smtClean="0"/>
              <a:t>group, select </a:t>
            </a:r>
            <a:r>
              <a:rPr lang="en-US" sz="1200" b="1" baseline="0" dirty="0" smtClean="0"/>
              <a:t>Franklin Gothic Medium </a:t>
            </a:r>
            <a:r>
              <a:rPr lang="en-US" sz="1200" b="1" baseline="0" dirty="0" err="1" smtClean="0"/>
              <a:t>Cond</a:t>
            </a:r>
            <a:r>
              <a:rPr lang="en-US" sz="1200" b="0" baseline="0" dirty="0" smtClean="0"/>
              <a:t> from the </a:t>
            </a:r>
            <a:r>
              <a:rPr lang="en-US" sz="1200" b="1" baseline="0" dirty="0" smtClean="0"/>
              <a:t>Font</a:t>
            </a:r>
            <a:r>
              <a:rPr lang="en-US" sz="1200" b="0" baseline="0" dirty="0" smtClean="0"/>
              <a:t> list, and then select </a:t>
            </a:r>
            <a:r>
              <a:rPr lang="en-US" sz="1200" b="1" baseline="0" dirty="0" smtClean="0"/>
              <a:t>28 </a:t>
            </a:r>
            <a:r>
              <a:rPr lang="en-US" sz="1200" b="0" baseline="0" dirty="0" smtClean="0"/>
              <a:t>from the </a:t>
            </a:r>
            <a:r>
              <a:rPr lang="en-US" sz="1200" b="1" baseline="0" dirty="0" smtClean="0"/>
              <a:t>Font Size </a:t>
            </a:r>
            <a:r>
              <a:rPr lang="en-US" sz="1200" b="0" baseline="0" dirty="0" smtClean="0"/>
              <a:t>list.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dirty="0" smtClean="0"/>
          </a:p>
          <a:p>
            <a:r>
              <a:rPr lang="en-US" sz="1200" dirty="0" smtClean="0"/>
              <a:t>To reproduce</a:t>
            </a:r>
            <a:r>
              <a:rPr lang="en-US" sz="1200" baseline="0" dirty="0" smtClean="0"/>
              <a:t> the animation effects on this slide, do the following: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aseline="0" dirty="0" smtClean="0"/>
              <a:t>On the </a:t>
            </a:r>
            <a:r>
              <a:rPr lang="en-US" sz="1200" b="1" baseline="0" dirty="0" smtClean="0"/>
              <a:t>Animations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Animations</a:t>
            </a:r>
            <a:r>
              <a:rPr lang="en-US" sz="1200" baseline="0" dirty="0" smtClean="0"/>
              <a:t> group, click </a:t>
            </a:r>
            <a:r>
              <a:rPr lang="en-US" sz="1200" b="1" baseline="0" dirty="0" smtClean="0"/>
              <a:t>Custom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Animation</a:t>
            </a:r>
            <a:r>
              <a:rPr lang="en-US" sz="1200" baseline="0" dirty="0" smtClean="0"/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aseline="0" dirty="0" smtClean="0"/>
              <a:t>On the slide, select the graphic. </a:t>
            </a:r>
            <a:r>
              <a:rPr lang="en-US" sz="1200" b="0" baseline="0" dirty="0" smtClean="0"/>
              <a:t>In the </a:t>
            </a:r>
            <a:r>
              <a:rPr lang="en-US" sz="1200" b="1" baseline="0" dirty="0" smtClean="0"/>
              <a:t>Custom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Animation</a:t>
            </a:r>
            <a:r>
              <a:rPr lang="en-US" sz="1200" baseline="0" dirty="0" smtClean="0"/>
              <a:t> task pane, do the following: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baseline="0" dirty="0" smtClean="0"/>
              <a:t>Click </a:t>
            </a:r>
            <a:r>
              <a:rPr lang="en-US" sz="1200" b="1" baseline="0" dirty="0" smtClean="0"/>
              <a:t>Add Effect</a:t>
            </a:r>
            <a:r>
              <a:rPr lang="en-US" sz="1200" baseline="0" dirty="0" smtClean="0"/>
              <a:t>, point to </a:t>
            </a:r>
            <a:r>
              <a:rPr lang="en-US" sz="1200" b="1" baseline="0" dirty="0" smtClean="0"/>
              <a:t>Entrance</a:t>
            </a:r>
            <a:r>
              <a:rPr lang="en-US" sz="1200" baseline="0" dirty="0" smtClean="0"/>
              <a:t>, and then click </a:t>
            </a:r>
            <a:r>
              <a:rPr lang="en-US" sz="1200" b="1" baseline="0" dirty="0" smtClean="0"/>
              <a:t>More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Effects</a:t>
            </a:r>
            <a:r>
              <a:rPr lang="en-US" sz="1200" b="0" baseline="0" dirty="0" smtClean="0"/>
              <a:t>. In the </a:t>
            </a:r>
            <a:r>
              <a:rPr lang="en-US" sz="1200" b="1" baseline="0" dirty="0" smtClean="0"/>
              <a:t>Add Entrance Effect </a:t>
            </a:r>
            <a:r>
              <a:rPr lang="en-US" sz="1200" b="0" baseline="0" dirty="0" smtClean="0"/>
              <a:t>dialog box, under </a:t>
            </a:r>
            <a:r>
              <a:rPr lang="en-US" sz="1200" b="1" baseline="0" dirty="0" smtClean="0"/>
              <a:t>Basic</a:t>
            </a:r>
            <a:r>
              <a:rPr lang="en-US" sz="1200" b="0" baseline="0" dirty="0" smtClean="0"/>
              <a:t>, click </a:t>
            </a:r>
            <a:r>
              <a:rPr lang="en-US" sz="1200" b="1" baseline="0" dirty="0" smtClean="0"/>
              <a:t>Fly-In</a:t>
            </a:r>
            <a:r>
              <a:rPr lang="en-US" sz="1200" baseline="0" dirty="0" smtClean="0"/>
              <a:t>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Under </a:t>
            </a:r>
            <a:r>
              <a:rPr lang="en-US" sz="1200" b="1" baseline="0" dirty="0" smtClean="0"/>
              <a:t>Modify: Fly-In</a:t>
            </a:r>
            <a:r>
              <a:rPr lang="en-US" sz="1200" b="0" baseline="0" dirty="0" smtClean="0"/>
              <a:t>, </a:t>
            </a: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Speed</a:t>
            </a:r>
            <a:r>
              <a:rPr lang="en-US" sz="1200" baseline="0" dirty="0" smtClean="0"/>
              <a:t> list, select </a:t>
            </a:r>
            <a:r>
              <a:rPr lang="en-US" sz="1200" b="1" baseline="0" dirty="0" smtClean="0"/>
              <a:t>Fast</a:t>
            </a:r>
            <a:r>
              <a:rPr lang="en-US" sz="1200" baseline="0" dirty="0" smtClean="0"/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baseline="0" dirty="0" smtClean="0"/>
              <a:t>Also in the </a:t>
            </a:r>
            <a:r>
              <a:rPr lang="en-US" sz="1200" b="1" baseline="0" dirty="0" smtClean="0"/>
              <a:t>Custom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Animation</a:t>
            </a:r>
            <a:r>
              <a:rPr lang="en-US" sz="1200" baseline="0" dirty="0" smtClean="0"/>
              <a:t> task pane, do the following: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baseline="0" dirty="0" smtClean="0"/>
              <a:t>Click </a:t>
            </a:r>
            <a:r>
              <a:rPr lang="en-US" sz="1200" b="1" baseline="0" dirty="0" smtClean="0"/>
              <a:t>Add Effect</a:t>
            </a:r>
            <a:r>
              <a:rPr lang="en-US" sz="1200" baseline="0" dirty="0" smtClean="0"/>
              <a:t>, point to </a:t>
            </a:r>
            <a:r>
              <a:rPr lang="en-US" sz="1200" b="1" baseline="0" dirty="0" smtClean="0"/>
              <a:t>Entrance</a:t>
            </a:r>
            <a:r>
              <a:rPr lang="en-US" sz="1200" baseline="0" dirty="0" smtClean="0"/>
              <a:t>, and then click </a:t>
            </a:r>
            <a:r>
              <a:rPr lang="en-US" sz="1200" b="1" baseline="0" dirty="0" smtClean="0"/>
              <a:t>More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Effects</a:t>
            </a:r>
            <a:r>
              <a:rPr lang="en-US" sz="1200" b="0" baseline="0" dirty="0" smtClean="0"/>
              <a:t>. In the </a:t>
            </a:r>
            <a:r>
              <a:rPr lang="en-US" sz="1200" b="1" baseline="0" dirty="0" smtClean="0"/>
              <a:t>Add Entrance Effect </a:t>
            </a:r>
            <a:r>
              <a:rPr lang="en-US" sz="1200" b="0" baseline="0" dirty="0" smtClean="0"/>
              <a:t>dialog box, under </a:t>
            </a:r>
            <a:r>
              <a:rPr lang="en-US" sz="1200" b="1" baseline="0" dirty="0" smtClean="0"/>
              <a:t>Subtle</a:t>
            </a:r>
            <a:r>
              <a:rPr lang="en-US" sz="1200" b="0" baseline="0" dirty="0" smtClean="0"/>
              <a:t>, click </a:t>
            </a:r>
            <a:r>
              <a:rPr lang="en-US" sz="1200" b="1" baseline="0" dirty="0" smtClean="0"/>
              <a:t>Faded Zoom</a:t>
            </a:r>
            <a:r>
              <a:rPr lang="en-US" sz="1200" baseline="0" dirty="0" smtClean="0"/>
              <a:t>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Under </a:t>
            </a:r>
            <a:r>
              <a:rPr lang="en-US" sz="1200" b="1" baseline="0" dirty="0" smtClean="0"/>
              <a:t>Modify: Faded Zoom</a:t>
            </a:r>
            <a:r>
              <a:rPr lang="en-US" sz="1200" b="0" baseline="0" dirty="0" smtClean="0"/>
              <a:t>, </a:t>
            </a: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Speed</a:t>
            </a:r>
            <a:r>
              <a:rPr lang="en-US" sz="1200" baseline="0" dirty="0" smtClean="0"/>
              <a:t> list, select </a:t>
            </a:r>
            <a:r>
              <a:rPr lang="en-US" sz="1200" b="1" baseline="0" dirty="0" smtClean="0"/>
              <a:t>Fast</a:t>
            </a:r>
            <a:r>
              <a:rPr lang="en-US" sz="1200" baseline="0" dirty="0" smtClean="0"/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baseline="0" dirty="0" smtClean="0"/>
              <a:t>Also in the </a:t>
            </a:r>
            <a:r>
              <a:rPr lang="en-US" sz="1200" b="1" baseline="0" dirty="0" smtClean="0"/>
              <a:t>Custom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Animation</a:t>
            </a:r>
            <a:r>
              <a:rPr lang="en-US" sz="1200" baseline="0" dirty="0" smtClean="0"/>
              <a:t> task pane, do the following: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baseline="0" dirty="0" smtClean="0"/>
              <a:t>Click </a:t>
            </a:r>
            <a:r>
              <a:rPr lang="en-US" sz="1200" b="1" baseline="0" dirty="0" smtClean="0"/>
              <a:t>Add Effect</a:t>
            </a:r>
            <a:r>
              <a:rPr lang="en-US" sz="1200" baseline="0" dirty="0" smtClean="0"/>
              <a:t>, point to </a:t>
            </a:r>
            <a:r>
              <a:rPr lang="en-US" sz="1200" b="1" baseline="0" dirty="0" smtClean="0"/>
              <a:t>Emphasis</a:t>
            </a:r>
            <a:r>
              <a:rPr lang="en-US" sz="1200" baseline="0" dirty="0" smtClean="0"/>
              <a:t>, and then click </a:t>
            </a:r>
            <a:r>
              <a:rPr lang="en-US" sz="1200" b="1" baseline="0" dirty="0" smtClean="0"/>
              <a:t>More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Effects</a:t>
            </a:r>
            <a:r>
              <a:rPr lang="en-US" sz="1200" b="0" baseline="0" dirty="0" smtClean="0"/>
              <a:t>. In the </a:t>
            </a:r>
            <a:r>
              <a:rPr lang="en-US" sz="1200" b="1" baseline="0" dirty="0" smtClean="0"/>
              <a:t>Add Entrance Effect </a:t>
            </a:r>
            <a:r>
              <a:rPr lang="en-US" sz="1200" b="0" baseline="0" dirty="0" smtClean="0"/>
              <a:t>dialog box, under </a:t>
            </a:r>
            <a:r>
              <a:rPr lang="en-US" sz="1200" b="1" baseline="0" dirty="0" smtClean="0"/>
              <a:t>Basic</a:t>
            </a:r>
            <a:r>
              <a:rPr lang="en-US" sz="1200" b="0" baseline="0" dirty="0" smtClean="0"/>
              <a:t>, click </a:t>
            </a:r>
            <a:r>
              <a:rPr lang="en-US" sz="1200" b="1" baseline="0" dirty="0" smtClean="0"/>
              <a:t>Grow/Shrink</a:t>
            </a:r>
            <a:r>
              <a:rPr lang="en-US" sz="1200" baseline="0" dirty="0" smtClean="0"/>
              <a:t>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Under </a:t>
            </a:r>
            <a:r>
              <a:rPr lang="en-US" sz="1200" b="1" baseline="0" dirty="0" smtClean="0"/>
              <a:t>Modify: Grow/Shrink</a:t>
            </a:r>
            <a:r>
              <a:rPr lang="en-US" sz="1200" b="0" baseline="0" dirty="0" smtClean="0"/>
              <a:t>, </a:t>
            </a: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Size</a:t>
            </a:r>
            <a:r>
              <a:rPr lang="en-US" sz="1200" baseline="0" dirty="0" smtClean="0"/>
              <a:t> list, in the </a:t>
            </a:r>
            <a:r>
              <a:rPr lang="en-US" sz="1200" b="1" baseline="0" dirty="0" smtClean="0"/>
              <a:t>Custom</a:t>
            </a:r>
            <a:r>
              <a:rPr lang="en-US" sz="1200" baseline="0" dirty="0" smtClean="0"/>
              <a:t> box, enter </a:t>
            </a:r>
            <a:r>
              <a:rPr lang="en-US" sz="1200" b="1" baseline="0" dirty="0" smtClean="0"/>
              <a:t>30%</a:t>
            </a:r>
            <a:r>
              <a:rPr lang="en-US" sz="1200" b="0" baseline="0" dirty="0" smtClean="0"/>
              <a:t>, and then press ENTER. Also in the </a:t>
            </a:r>
            <a:r>
              <a:rPr lang="en-US" sz="1200" b="1" baseline="0" dirty="0" smtClean="0"/>
              <a:t>Size</a:t>
            </a:r>
            <a:r>
              <a:rPr lang="en-US" sz="1200" b="0" baseline="0" dirty="0" smtClean="0"/>
              <a:t> list, click </a:t>
            </a:r>
            <a:r>
              <a:rPr lang="en-US" sz="1200" b="1" baseline="0" dirty="0" smtClean="0"/>
              <a:t>Vertical</a:t>
            </a:r>
            <a:r>
              <a:rPr lang="en-US" sz="1200" b="0" baseline="0" dirty="0" smtClean="0"/>
              <a:t>. 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Under </a:t>
            </a:r>
            <a:r>
              <a:rPr lang="en-US" sz="1200" b="1" baseline="0" dirty="0" smtClean="0"/>
              <a:t>Modify: Grow/Shrink</a:t>
            </a:r>
            <a:r>
              <a:rPr lang="en-US" sz="1200" b="0" baseline="0" dirty="0" smtClean="0"/>
              <a:t>, </a:t>
            </a: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Speed</a:t>
            </a:r>
            <a:r>
              <a:rPr lang="en-US" sz="1200" baseline="0" dirty="0" smtClean="0"/>
              <a:t> list, select </a:t>
            </a:r>
            <a:r>
              <a:rPr lang="en-US" sz="1200" b="1" baseline="0" dirty="0" smtClean="0"/>
              <a:t>Very Fast</a:t>
            </a:r>
            <a:r>
              <a:rPr lang="en-US" sz="1200" baseline="0" dirty="0" smtClean="0"/>
              <a:t>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baseline="0" dirty="0" smtClean="0"/>
              <a:t>Also in the </a:t>
            </a:r>
            <a:r>
              <a:rPr lang="en-US" sz="1200" b="1" baseline="0" dirty="0" smtClean="0"/>
              <a:t>Custom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Animation</a:t>
            </a:r>
            <a:r>
              <a:rPr lang="en-US" sz="1200" baseline="0" dirty="0" smtClean="0"/>
              <a:t> task pane, select the third animation effect (grow/shrink effect). C</a:t>
            </a:r>
            <a:r>
              <a:rPr lang="en-US" sz="1200" b="0" baseline="0" dirty="0" smtClean="0"/>
              <a:t>lick the arrow to the right of the animation effect, click </a:t>
            </a:r>
            <a:r>
              <a:rPr lang="en-US" sz="1200" b="1" baseline="0" dirty="0" smtClean="0"/>
              <a:t>Effect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Options</a:t>
            </a:r>
            <a:r>
              <a:rPr lang="en-US" sz="1200" b="0" baseline="0" dirty="0" smtClean="0"/>
              <a:t>, and then do the following in the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Grow/Shrink</a:t>
            </a:r>
            <a:r>
              <a:rPr lang="en-US" sz="1200" baseline="0" dirty="0" smtClean="0"/>
              <a:t> dialog box: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baseline="0" dirty="0" smtClean="0"/>
              <a:t>On the </a:t>
            </a:r>
            <a:r>
              <a:rPr lang="en-US" sz="1200" b="1" baseline="0" dirty="0" smtClean="0"/>
              <a:t>SmartArt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Animation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Group graphic </a:t>
            </a:r>
            <a:r>
              <a:rPr lang="en-US" sz="1200" baseline="0" dirty="0" smtClean="0"/>
              <a:t>list, select </a:t>
            </a:r>
            <a:r>
              <a:rPr lang="en-US" sz="1200" b="1" baseline="0" dirty="0" smtClean="0"/>
              <a:t>One by one</a:t>
            </a:r>
            <a:r>
              <a:rPr lang="en-US" sz="1200" baseline="0" dirty="0" smtClean="0"/>
              <a:t>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On the </a:t>
            </a:r>
            <a:r>
              <a:rPr lang="en-US" sz="1200" b="1" baseline="0" dirty="0" smtClean="0"/>
              <a:t>Effect</a:t>
            </a:r>
            <a:r>
              <a:rPr lang="en-US" sz="1200" baseline="0" dirty="0" smtClean="0"/>
              <a:t> tab, under </a:t>
            </a:r>
            <a:r>
              <a:rPr lang="en-US" sz="1200" b="1" baseline="0" dirty="0" smtClean="0"/>
              <a:t>Settings</a:t>
            </a:r>
            <a:r>
              <a:rPr lang="en-US" sz="1200" baseline="0" dirty="0" smtClean="0"/>
              <a:t>, select </a:t>
            </a:r>
            <a:r>
              <a:rPr lang="en-US" sz="1200" b="1" baseline="0" dirty="0" smtClean="0"/>
              <a:t>Auto-reverse</a:t>
            </a:r>
            <a:r>
              <a:rPr lang="en-US" sz="1200" baseline="0" dirty="0" smtClean="0"/>
              <a:t>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Press and hold CTRL, and then select all three animation effects in the </a:t>
            </a:r>
            <a:r>
              <a:rPr lang="en-US" sz="1200" b="1" baseline="0" dirty="0" smtClean="0"/>
              <a:t>Custom Animation </a:t>
            </a:r>
            <a:r>
              <a:rPr lang="en-US" sz="1200" b="0" baseline="0" dirty="0" smtClean="0"/>
              <a:t>task </a:t>
            </a:r>
            <a:r>
              <a:rPr lang="en-US" sz="1200" baseline="0" dirty="0" smtClean="0"/>
              <a:t>pane. C</a:t>
            </a:r>
            <a:r>
              <a:rPr lang="en-US" sz="1200" b="0" baseline="0" dirty="0" smtClean="0"/>
              <a:t>lick the arrow to the right of one of the selected effects, and then click </a:t>
            </a:r>
            <a:r>
              <a:rPr lang="en-US" sz="1200" b="1" baseline="0" dirty="0" smtClean="0"/>
              <a:t>Effect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Options</a:t>
            </a:r>
            <a:r>
              <a:rPr lang="en-US" sz="1200" baseline="0" dirty="0" smtClean="0"/>
              <a:t>. In the </a:t>
            </a:r>
            <a:r>
              <a:rPr lang="en-US" sz="1200" b="1" baseline="0" dirty="0" smtClean="0"/>
              <a:t>Effect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Options</a:t>
            </a:r>
            <a:r>
              <a:rPr lang="en-US" sz="1200" baseline="0" dirty="0" smtClean="0"/>
              <a:t> dialog box, o</a:t>
            </a:r>
            <a:r>
              <a:rPr lang="en-US" sz="1200" b="0" baseline="0" dirty="0" smtClean="0"/>
              <a:t>n the </a:t>
            </a:r>
            <a:r>
              <a:rPr lang="en-US" sz="1200" b="1" baseline="0" dirty="0" smtClean="0"/>
              <a:t>SmartArt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Animation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Group graphic </a:t>
            </a:r>
            <a:r>
              <a:rPr lang="en-US" sz="1200" baseline="0" dirty="0" smtClean="0"/>
              <a:t>list, select </a:t>
            </a:r>
            <a:r>
              <a:rPr lang="en-US" sz="1200" b="1" baseline="0" dirty="0" smtClean="0"/>
              <a:t>One by one</a:t>
            </a:r>
            <a:r>
              <a:rPr lang="en-US" sz="1200" baseline="0" dirty="0" smtClean="0"/>
              <a:t>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i="0" baseline="0" dirty="0" smtClean="0"/>
              <a:t>Also in the </a:t>
            </a:r>
            <a:r>
              <a:rPr lang="en-US" sz="1200" b="1" i="0" baseline="0" dirty="0" smtClean="0"/>
              <a:t>Custom Animation </a:t>
            </a:r>
            <a:r>
              <a:rPr lang="en-US" sz="1200" b="0" i="0" baseline="0" dirty="0" smtClean="0"/>
              <a:t>task </a:t>
            </a:r>
            <a:r>
              <a:rPr lang="en-US" sz="1200" i="0" baseline="0" dirty="0" smtClean="0"/>
              <a:t>pane, click the double arrow under each animation effect to expand the contents of the list of effects, and then do the following: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dirty="0" smtClean="0"/>
              <a:t>Select the first animation effect (first</a:t>
            </a:r>
            <a:r>
              <a:rPr lang="en-US" sz="1200" baseline="0" dirty="0" smtClean="0"/>
              <a:t> fly-in effect), and then do the following: 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b="0" baseline="0" dirty="0" smtClean="0"/>
              <a:t>Under</a:t>
            </a:r>
            <a:r>
              <a:rPr lang="en-US" sz="1200" b="1" baseline="0" dirty="0" smtClean="0"/>
              <a:t> Modify: Fly-In</a:t>
            </a:r>
            <a:r>
              <a:rPr lang="en-US" sz="1200" b="0" baseline="0" dirty="0" smtClean="0"/>
              <a:t>, in the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Start</a:t>
            </a:r>
            <a:r>
              <a:rPr lang="en-US" sz="1200" baseline="0" dirty="0" smtClean="0"/>
              <a:t> list, select </a:t>
            </a:r>
            <a:r>
              <a:rPr lang="en-US" sz="1200" b="1" baseline="0" dirty="0" smtClean="0"/>
              <a:t>With Previous</a:t>
            </a:r>
            <a:r>
              <a:rPr lang="en-US" sz="1200" baseline="0" dirty="0" smtClean="0"/>
              <a:t>.  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b="0" baseline="0" dirty="0" smtClean="0"/>
              <a:t>Under</a:t>
            </a:r>
            <a:r>
              <a:rPr lang="en-US" sz="1200" b="1" baseline="0" dirty="0" smtClean="0"/>
              <a:t> Modify: Fly-In</a:t>
            </a:r>
            <a:r>
              <a:rPr lang="en-US" sz="1200" b="0" baseline="0" dirty="0" smtClean="0"/>
              <a:t>, in the </a:t>
            </a:r>
            <a:r>
              <a:rPr lang="en-US" sz="1200" b="1" baseline="0" dirty="0" smtClean="0"/>
              <a:t>Direction</a:t>
            </a:r>
            <a:r>
              <a:rPr lang="en-US" sz="1200" baseline="0" dirty="0" smtClean="0"/>
              <a:t> list, select </a:t>
            </a:r>
            <a:r>
              <a:rPr lang="en-US" sz="1200" b="1" baseline="0" dirty="0" smtClean="0"/>
              <a:t>From Bottom-Left</a:t>
            </a:r>
            <a:r>
              <a:rPr lang="en-US" sz="1200" b="0" baseline="0" dirty="0" smtClean="0"/>
              <a:t>.</a:t>
            </a:r>
            <a:endParaRPr lang="en-US" sz="1200" b="1" baseline="0" dirty="0" smtClean="0"/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dirty="0" smtClean="0"/>
              <a:t>Select the second animation effect (second fly-in effect), and then under</a:t>
            </a:r>
            <a:r>
              <a:rPr lang="en-US" sz="1200" b="1" baseline="0" dirty="0" smtClean="0"/>
              <a:t> Modify: Fly-In</a:t>
            </a:r>
            <a:r>
              <a:rPr lang="en-US" sz="1200" b="0" baseline="0" dirty="0" smtClean="0"/>
              <a:t>,</a:t>
            </a:r>
            <a:r>
              <a:rPr lang="en-US" sz="1200" b="1" baseline="0" dirty="0" smtClean="0"/>
              <a:t> </a:t>
            </a:r>
            <a:r>
              <a:rPr lang="en-US" sz="1200" b="0" baseline="0" dirty="0" smtClean="0"/>
              <a:t>in the </a:t>
            </a:r>
            <a:r>
              <a:rPr lang="en-US" sz="1200" b="1" baseline="0" dirty="0" smtClean="0"/>
              <a:t>Direction</a:t>
            </a:r>
            <a:r>
              <a:rPr lang="en-US" sz="1200" baseline="0" dirty="0" smtClean="0"/>
              <a:t> list, select </a:t>
            </a:r>
            <a:r>
              <a:rPr lang="en-US" sz="1200" b="1" baseline="0" dirty="0" smtClean="0"/>
              <a:t>From Bottom-Right</a:t>
            </a:r>
            <a:r>
              <a:rPr lang="en-US" sz="1200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dirty="0" smtClean="0"/>
              <a:t>Select the third animation effect (third fly-in effect),</a:t>
            </a:r>
            <a:r>
              <a:rPr lang="en-US" sz="1200" baseline="0" dirty="0" smtClean="0"/>
              <a:t> and then under </a:t>
            </a:r>
            <a:r>
              <a:rPr lang="en-US" sz="1200" b="1" baseline="0" dirty="0" smtClean="0"/>
              <a:t>Modify: Fly-In</a:t>
            </a:r>
            <a:r>
              <a:rPr lang="en-US" sz="1200" b="0" baseline="0" dirty="0" smtClean="0"/>
              <a:t>, in the </a:t>
            </a:r>
            <a:r>
              <a:rPr lang="en-US" sz="1200" b="1" baseline="0" dirty="0" smtClean="0"/>
              <a:t>Direction</a:t>
            </a:r>
            <a:r>
              <a:rPr lang="en-US" sz="1200" baseline="0" dirty="0" smtClean="0"/>
              <a:t> list, select </a:t>
            </a:r>
            <a:r>
              <a:rPr lang="en-US" sz="1200" b="1" baseline="0" dirty="0" smtClean="0"/>
              <a:t>From Bottom-Left</a:t>
            </a:r>
            <a:r>
              <a:rPr lang="en-US" sz="1200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dirty="0" smtClean="0"/>
              <a:t>Select the fourth animation effect (fourth fly-in effect), and then under </a:t>
            </a:r>
            <a:r>
              <a:rPr lang="en-US" sz="1200" b="1" baseline="0" dirty="0" smtClean="0"/>
              <a:t>Modify: Fly-In</a:t>
            </a:r>
            <a:r>
              <a:rPr lang="en-US" sz="1200" b="0" baseline="0" dirty="0" smtClean="0"/>
              <a:t>, in the </a:t>
            </a:r>
            <a:r>
              <a:rPr lang="en-US" sz="1200" b="1" baseline="0" dirty="0" smtClean="0"/>
              <a:t>Direction</a:t>
            </a:r>
            <a:r>
              <a:rPr lang="en-US" sz="1200" baseline="0" dirty="0" smtClean="0"/>
              <a:t> list, select </a:t>
            </a:r>
            <a:r>
              <a:rPr lang="en-US" sz="1200" b="1" baseline="0" dirty="0" smtClean="0"/>
              <a:t>From Bottom-Right</a:t>
            </a:r>
            <a:r>
              <a:rPr lang="en-US" sz="1200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aseline="0" dirty="0" smtClean="0"/>
              <a:t>Press and hold CTRL, select the fifth, sixth, seventh, eighth, ninth, 10</a:t>
            </a:r>
            <a:r>
              <a:rPr lang="en-US" sz="1200" baseline="30000" dirty="0" smtClean="0"/>
              <a:t>th</a:t>
            </a:r>
            <a:r>
              <a:rPr lang="en-US" sz="1200" baseline="0" dirty="0" smtClean="0"/>
              <a:t>, 11</a:t>
            </a:r>
            <a:r>
              <a:rPr lang="en-US" sz="1200" baseline="30000" dirty="0" smtClean="0"/>
              <a:t>th</a:t>
            </a:r>
            <a:r>
              <a:rPr lang="en-US" sz="1200" baseline="0" dirty="0" smtClean="0"/>
              <a:t>, and 12</a:t>
            </a:r>
            <a:r>
              <a:rPr lang="en-US" sz="1200" baseline="30000" dirty="0" smtClean="0"/>
              <a:t>th</a:t>
            </a:r>
            <a:r>
              <a:rPr lang="en-US" sz="1200" baseline="0" dirty="0" smtClean="0"/>
              <a:t> animation effects (all of the faded zoom effects and grow/shrink effects), and then under </a:t>
            </a:r>
            <a:r>
              <a:rPr lang="en-US" sz="1200" b="1" baseline="0" dirty="0" smtClean="0"/>
              <a:t>Modify selected effects</a:t>
            </a:r>
            <a:r>
              <a:rPr lang="en-US" sz="1200" b="0" baseline="0" dirty="0" smtClean="0"/>
              <a:t>, in the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Start</a:t>
            </a:r>
            <a:r>
              <a:rPr lang="en-US" sz="1200" baseline="0" dirty="0" smtClean="0"/>
              <a:t> list, select </a:t>
            </a:r>
            <a:r>
              <a:rPr lang="en-US" sz="1200" b="1" baseline="0" dirty="0" smtClean="0"/>
              <a:t>With Previous</a:t>
            </a:r>
            <a:r>
              <a:rPr lang="en-US" sz="1200" baseline="0" dirty="0" smtClean="0"/>
              <a:t>.</a:t>
            </a:r>
          </a:p>
          <a:p>
            <a:pPr marL="228600" indent="-228600">
              <a:buFont typeface="+mj-lt"/>
              <a:buAutoNum type="arabicPeriod" startAt="8"/>
            </a:pPr>
            <a:r>
              <a:rPr lang="en-US" sz="1200" i="0" baseline="0" dirty="0" smtClean="0"/>
              <a:t>Also in the </a:t>
            </a:r>
            <a:r>
              <a:rPr lang="en-US" sz="1200" b="1" i="0" baseline="0" dirty="0" smtClean="0"/>
              <a:t>Custom Animation </a:t>
            </a:r>
            <a:r>
              <a:rPr lang="en-US" sz="1200" b="0" i="0" baseline="0" dirty="0" smtClean="0"/>
              <a:t>task </a:t>
            </a:r>
            <a:r>
              <a:rPr lang="en-US" sz="1200" i="0" baseline="0" dirty="0" smtClean="0"/>
              <a:t>pane, do the following to reorder the list of effects: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baseline="0" dirty="0" smtClean="0"/>
              <a:t>Drag the fifth animation effect </a:t>
            </a:r>
            <a:r>
              <a:rPr lang="en-US" sz="1200" i="0" baseline="0" dirty="0" smtClean="0"/>
              <a:t>(first </a:t>
            </a:r>
            <a:r>
              <a:rPr lang="en-US" sz="1200" baseline="0" dirty="0" smtClean="0"/>
              <a:t>faded zoom effect</a:t>
            </a:r>
            <a:r>
              <a:rPr lang="en-US" sz="1200" i="0" baseline="0" dirty="0" smtClean="0"/>
              <a:t>) </a:t>
            </a:r>
            <a:r>
              <a:rPr lang="en-US" sz="1200" baseline="0" dirty="0" smtClean="0"/>
              <a:t>until it is second in the list of effects.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Drag the sixth animation effect </a:t>
            </a:r>
            <a:r>
              <a:rPr lang="en-US" sz="1200" i="0" baseline="0" dirty="0" smtClean="0"/>
              <a:t>(second </a:t>
            </a:r>
            <a:r>
              <a:rPr lang="en-US" sz="1200" baseline="0" dirty="0" smtClean="0"/>
              <a:t>faded zoom effect</a:t>
            </a:r>
            <a:r>
              <a:rPr lang="en-US" sz="1200" i="0" baseline="0" dirty="0" smtClean="0"/>
              <a:t>) </a:t>
            </a:r>
            <a:r>
              <a:rPr lang="en-US" sz="1200" baseline="0" dirty="0" smtClean="0"/>
              <a:t>until it is fourth in the list of effects.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Drag the seventh animation effect </a:t>
            </a:r>
            <a:r>
              <a:rPr lang="en-US" sz="1200" i="0" baseline="0" dirty="0" smtClean="0"/>
              <a:t>(third </a:t>
            </a:r>
            <a:r>
              <a:rPr lang="en-US" sz="1200" baseline="0" dirty="0" smtClean="0"/>
              <a:t>faded zoom effect</a:t>
            </a:r>
            <a:r>
              <a:rPr lang="en-US" sz="1200" i="0" baseline="0" dirty="0" smtClean="0"/>
              <a:t>) </a:t>
            </a:r>
            <a:r>
              <a:rPr lang="en-US" sz="1200" baseline="0" dirty="0" smtClean="0"/>
              <a:t>until it is sixth in the list of effects.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Drag the ninth animation effect </a:t>
            </a:r>
            <a:r>
              <a:rPr lang="en-US" sz="1200" i="0" baseline="0" dirty="0" smtClean="0"/>
              <a:t>(first grow/shrink </a:t>
            </a:r>
            <a:r>
              <a:rPr lang="en-US" sz="1200" baseline="0" dirty="0" smtClean="0"/>
              <a:t>effect</a:t>
            </a:r>
            <a:r>
              <a:rPr lang="en-US" sz="1200" i="0" baseline="0" dirty="0" smtClean="0"/>
              <a:t>) </a:t>
            </a:r>
            <a:r>
              <a:rPr lang="en-US" sz="1200" baseline="0" dirty="0" smtClean="0"/>
              <a:t>until it is third in the list of effects.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Drag the 10th animation effect </a:t>
            </a:r>
            <a:r>
              <a:rPr lang="en-US" sz="1200" i="0" baseline="0" dirty="0" smtClean="0"/>
              <a:t>(second grow/shrink</a:t>
            </a:r>
            <a:r>
              <a:rPr lang="en-US" sz="1200" baseline="0" dirty="0" smtClean="0"/>
              <a:t> effect</a:t>
            </a:r>
            <a:r>
              <a:rPr lang="en-US" sz="1200" i="0" baseline="0" dirty="0" smtClean="0"/>
              <a:t>) </a:t>
            </a:r>
            <a:r>
              <a:rPr lang="en-US" sz="1200" baseline="0" dirty="0" smtClean="0"/>
              <a:t>until it is sixth in the list of effects.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Drag the 11th animation effect </a:t>
            </a:r>
            <a:r>
              <a:rPr lang="en-US" sz="1200" i="0" baseline="0" dirty="0" smtClean="0"/>
              <a:t>(third grow/shrink</a:t>
            </a:r>
            <a:r>
              <a:rPr lang="en-US" sz="1200" baseline="0" dirty="0" smtClean="0"/>
              <a:t> effect</a:t>
            </a:r>
            <a:r>
              <a:rPr lang="en-US" sz="1200" i="0" baseline="0" dirty="0" smtClean="0"/>
              <a:t>) </a:t>
            </a:r>
            <a:r>
              <a:rPr lang="en-US" sz="1200" baseline="0" dirty="0" smtClean="0"/>
              <a:t>until it is ninth in the list of effects.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aseline="0" dirty="0" smtClean="0"/>
          </a:p>
          <a:p>
            <a:endParaRPr lang="en-US" sz="1200" dirty="0" smtClean="0"/>
          </a:p>
          <a:p>
            <a:r>
              <a:rPr lang="en-US" sz="1200" baseline="0" dirty="0" smtClean="0"/>
              <a:t>To reproduce the background effects on this slide, do the following: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Right-click the slide background area, and then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Format Background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Format Background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dialog box,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Fill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the left pane, select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fill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the right pane, and then do the following: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Type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list, select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Radial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Direction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list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 Corner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(first row, second option from the left).</a:t>
            </a:r>
            <a:endParaRPr lang="en-US" sz="120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stops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Add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Remove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until two stops appear in the drop-down list.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Also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stops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customize the gradient stops as follows: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Stop 1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 the list, and then do the following: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Stop 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White, Background 1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(first row, first option from the left). </a:t>
            </a:r>
            <a:endParaRPr lang="en-US" sz="1200" b="1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Stop 2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 the list, and then do the following: 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Stop 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White, Background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1, Darker 35%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(fifth row, first option from the left).</a:t>
            </a:r>
            <a:endParaRPr lang="en-US" sz="1200" b="0" dirty="0" smtClean="0"/>
          </a:p>
        </p:txBody>
      </p:sp>
    </p:spTree>
    <p:extLst>
      <p:ext uri="{BB962C8B-B14F-4D97-AF65-F5344CB8AC3E}">
        <p14:creationId xmlns:p14="http://schemas.microsoft.com/office/powerpoint/2010/main" val="21742242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6304E-FDE3-4B4F-A3B7-EBE87F3FA5E2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89568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6304E-FDE3-4B4F-A3B7-EBE87F3FA5E2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46421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34572" y="2954215"/>
            <a:ext cx="5788856" cy="5874475"/>
          </a:xfrm>
        </p:spPr>
        <p:txBody>
          <a:bodyPr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For</a:t>
            </a:r>
            <a:r>
              <a:rPr lang="en-US" sz="1200" baseline="0" dirty="0" smtClean="0"/>
              <a:t> reproduction steps for this slide, refer to the PowerPoint template titled “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Static text effects for PowerPoint slides</a:t>
            </a:r>
            <a:r>
              <a:rPr lang="en-US" sz="1200" baseline="0" dirty="0" smtClean="0"/>
              <a:t>” (STATIC_TEXT.potx), slide number 17.</a:t>
            </a:r>
            <a:endParaRPr lang="en-US" sz="1200" dirty="0" smtClean="0"/>
          </a:p>
          <a:p>
            <a:pPr>
              <a:lnSpc>
                <a:spcPct val="85000"/>
              </a:lnSpc>
              <a:spcAft>
                <a:spcPts val="300"/>
              </a:spcAft>
            </a:pPr>
            <a:endParaRPr lang="en-US" sz="1200" b="0" baseline="0" dirty="0" smtClean="0"/>
          </a:p>
        </p:txBody>
      </p:sp>
    </p:spTree>
    <p:extLst>
      <p:ext uri="{BB962C8B-B14F-4D97-AF65-F5344CB8AC3E}">
        <p14:creationId xmlns:p14="http://schemas.microsoft.com/office/powerpoint/2010/main" val="9580782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6304E-FDE3-4B4F-A3B7-EBE87F3FA5E2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44828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6304E-FDE3-4B4F-A3B7-EBE87F3FA5E2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48532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34572" y="2954215"/>
            <a:ext cx="5788856" cy="5874475"/>
          </a:xfrm>
        </p:spPr>
        <p:txBody>
          <a:bodyPr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For</a:t>
            </a:r>
            <a:r>
              <a:rPr lang="en-US" sz="1200" baseline="0" dirty="0" smtClean="0"/>
              <a:t> reproduction steps for this slide, refer to the PowerPoint template titled “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Static text effects for PowerPoint slides</a:t>
            </a:r>
            <a:r>
              <a:rPr lang="en-US" sz="1200" baseline="0" dirty="0" smtClean="0"/>
              <a:t>” (STATIC_TEXT.potx), slide number 17.</a:t>
            </a:r>
            <a:endParaRPr lang="en-US" sz="1200" dirty="0" smtClean="0"/>
          </a:p>
          <a:p>
            <a:pPr>
              <a:lnSpc>
                <a:spcPct val="85000"/>
              </a:lnSpc>
              <a:spcAft>
                <a:spcPts val="300"/>
              </a:spcAft>
            </a:pPr>
            <a:endParaRPr lang="en-US" sz="1200" b="0" baseline="0" dirty="0" smtClean="0"/>
          </a:p>
        </p:txBody>
      </p:sp>
    </p:spTree>
    <p:extLst>
      <p:ext uri="{BB962C8B-B14F-4D97-AF65-F5344CB8AC3E}">
        <p14:creationId xmlns:p14="http://schemas.microsoft.com/office/powerpoint/2010/main" val="25234653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svg"/><Relationship Id="rId5" Type="http://schemas.openxmlformats.org/officeDocument/2006/relationships/image" Target="../media/image4.png"/><Relationship Id="rId4" Type="http://schemas.openxmlformats.org/officeDocument/2006/relationships/image" Target="../media/image4.svg"/></Relationships>
</file>

<file path=ppt/slideLayouts/_rels/slideLayout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456FD49-C258-4333-9422-358C976A341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43650" y="2173288"/>
            <a:ext cx="5143500" cy="2090808"/>
          </a:xfrm>
        </p:spPr>
        <p:txBody>
          <a:bodyPr anchor="b">
            <a:noAutofit/>
          </a:bodyPr>
          <a:lstStyle>
            <a:lvl1pPr algn="l">
              <a:defRPr sz="5400" b="1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noProof="0" dirty="0"/>
              <a:t>Title comes here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9758E15-A93D-4FB9-843D-1490E27A15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43650" y="4279971"/>
            <a:ext cx="5143500" cy="503167"/>
          </a:xfrm>
        </p:spPr>
        <p:txBody>
          <a:bodyPr>
            <a:no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smtClean="0"/>
              <a:t>Click to edit Master subtitle style</a:t>
            </a:r>
            <a:endParaRPr lang="en-US" noProof="0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="" xmlns:a16="http://schemas.microsoft.com/office/drawing/2014/main" id="{BCCC559D-0EC3-432C-B397-6897B366DF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0812" y="728545"/>
            <a:ext cx="5305661" cy="5305661"/>
          </a:xfrm>
          <a:prstGeom prst="ellipse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grpSp>
        <p:nvGrpSpPr>
          <p:cNvPr id="14" name="Group 13">
            <a:extLst>
              <a:ext uri="{FF2B5EF4-FFF2-40B4-BE49-F238E27FC236}">
                <a16:creationId xmlns="" xmlns:a16="http://schemas.microsoft.com/office/drawing/2014/main" id="{0DC2055F-AE3F-46BE-B57E-A0F1A86D1C36}"/>
              </a:ext>
            </a:extLst>
          </p:cNvPr>
          <p:cNvGrpSpPr/>
          <p:nvPr userDrawn="1"/>
        </p:nvGrpSpPr>
        <p:grpSpPr>
          <a:xfrm>
            <a:off x="-1728305" y="-2049517"/>
            <a:ext cx="8917229" cy="10769768"/>
            <a:chOff x="11114088" y="2241550"/>
            <a:chExt cx="1905000" cy="2354263"/>
          </a:xfrm>
          <a:solidFill>
            <a:schemeClr val="bg2">
              <a:alpha val="91000"/>
            </a:schemeClr>
          </a:solidFill>
        </p:grpSpPr>
        <p:sp>
          <p:nvSpPr>
            <p:cNvPr id="15" name="Freeform 5">
              <a:extLst>
                <a:ext uri="{FF2B5EF4-FFF2-40B4-BE49-F238E27FC236}">
                  <a16:creationId xmlns="" xmlns:a16="http://schemas.microsoft.com/office/drawing/2014/main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6" name="Freeform 6">
              <a:extLst>
                <a:ext uri="{FF2B5EF4-FFF2-40B4-BE49-F238E27FC236}">
                  <a16:creationId xmlns="" xmlns:a16="http://schemas.microsoft.com/office/drawing/2014/main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4FE28ACC-E44C-4381-B768-0310810E78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2999" y="1312605"/>
            <a:ext cx="1745251" cy="673365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="" xmlns:a16="http://schemas.microsoft.com/office/drawing/2014/main" id="{819AFA09-F4B1-493D-BCAD-FF30C20CD1AA}"/>
              </a:ext>
            </a:extLst>
          </p:cNvPr>
          <p:cNvCxnSpPr/>
          <p:nvPr userDrawn="1"/>
        </p:nvCxnSpPr>
        <p:spPr>
          <a:xfrm>
            <a:off x="6469778" y="4233582"/>
            <a:ext cx="25323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84962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9758E15-A93D-4FB9-843D-1490E27A151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002130" y="4484691"/>
            <a:ext cx="4540440" cy="503167"/>
          </a:xfrm>
        </p:spPr>
        <p:txBody>
          <a:bodyPr>
            <a:noAutofit/>
          </a:bodyPr>
          <a:lstStyle>
            <a:lvl1pPr marL="0" indent="0" algn="l">
              <a:buNone/>
              <a:defRPr sz="16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/>
              <a:t>email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="" xmlns:a16="http://schemas.microsoft.com/office/drawing/2014/main" id="{BCCC559D-0EC3-432C-B397-6897B366DF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0812" y="728545"/>
            <a:ext cx="5305661" cy="5305661"/>
          </a:xfrm>
          <a:prstGeom prst="ellipse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grpSp>
        <p:nvGrpSpPr>
          <p:cNvPr id="14" name="Group 13">
            <a:extLst>
              <a:ext uri="{FF2B5EF4-FFF2-40B4-BE49-F238E27FC236}">
                <a16:creationId xmlns="" xmlns:a16="http://schemas.microsoft.com/office/drawing/2014/main" id="{0DC2055F-AE3F-46BE-B57E-A0F1A86D1C36}"/>
              </a:ext>
            </a:extLst>
          </p:cNvPr>
          <p:cNvGrpSpPr/>
          <p:nvPr userDrawn="1"/>
        </p:nvGrpSpPr>
        <p:grpSpPr>
          <a:xfrm>
            <a:off x="-1728305" y="-2049517"/>
            <a:ext cx="8917229" cy="10769768"/>
            <a:chOff x="11114088" y="2241550"/>
            <a:chExt cx="1905000" cy="2354263"/>
          </a:xfrm>
          <a:solidFill>
            <a:schemeClr val="bg2">
              <a:alpha val="91000"/>
            </a:schemeClr>
          </a:solidFill>
        </p:grpSpPr>
        <p:sp>
          <p:nvSpPr>
            <p:cNvPr id="15" name="Freeform 5">
              <a:extLst>
                <a:ext uri="{FF2B5EF4-FFF2-40B4-BE49-F238E27FC236}">
                  <a16:creationId xmlns="" xmlns:a16="http://schemas.microsoft.com/office/drawing/2014/main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6" name="Freeform 6">
              <a:extLst>
                <a:ext uri="{FF2B5EF4-FFF2-40B4-BE49-F238E27FC236}">
                  <a16:creationId xmlns="" xmlns:a16="http://schemas.microsoft.com/office/drawing/2014/main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4FE28ACC-E44C-4381-B768-0310810E78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2999" y="1844881"/>
            <a:ext cx="1745251" cy="673365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="" xmlns:a16="http://schemas.microsoft.com/office/drawing/2014/main" id="{819AFA09-F4B1-493D-BCAD-FF30C20CD1AA}"/>
              </a:ext>
            </a:extLst>
          </p:cNvPr>
          <p:cNvCxnSpPr/>
          <p:nvPr userDrawn="1"/>
        </p:nvCxnSpPr>
        <p:spPr>
          <a:xfrm>
            <a:off x="6469778" y="4233582"/>
            <a:ext cx="25323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>
            <a:extLst>
              <a:ext uri="{FF2B5EF4-FFF2-40B4-BE49-F238E27FC236}">
                <a16:creationId xmlns="" xmlns:a16="http://schemas.microsoft.com/office/drawing/2014/main" id="{4E0FBE0E-A6B0-483E-93DD-5C20DA069DB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02320" y="5012635"/>
            <a:ext cx="4533900" cy="503238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lang="en-US" sz="1600" b="0" cap="all" baseline="0" dirty="0" smtClean="0"/>
            </a:lvl1pPr>
          </a:lstStyle>
          <a:p>
            <a:pPr marL="228600" lvl="0" indent="-228600"/>
            <a:r>
              <a:rPr lang="en-US" noProof="0" dirty="0"/>
              <a:t>Website </a:t>
            </a:r>
            <a:r>
              <a:rPr lang="en-US" noProof="0" dirty="0" err="1"/>
              <a:t>url</a:t>
            </a:r>
            <a:r>
              <a:rPr lang="en-US" noProof="0" dirty="0"/>
              <a:t> here</a:t>
            </a:r>
          </a:p>
        </p:txBody>
      </p:sp>
      <p:pic>
        <p:nvPicPr>
          <p:cNvPr id="17" name="Graphic 16" descr="Envelope">
            <a:extLst>
              <a:ext uri="{FF2B5EF4-FFF2-40B4-BE49-F238E27FC236}">
                <a16:creationId xmlns="" xmlns:a16="http://schemas.microsoft.com/office/drawing/2014/main" id="{E5B30B87-6C2E-48F1-9026-E4F6BEA1CFE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541475" y="4452337"/>
            <a:ext cx="387795" cy="387795"/>
          </a:xfrm>
          <a:prstGeom prst="rect">
            <a:avLst/>
          </a:prstGeom>
        </p:spPr>
      </p:pic>
      <p:pic>
        <p:nvPicPr>
          <p:cNvPr id="18" name="Graphic 17" descr="Network">
            <a:extLst>
              <a:ext uri="{FF2B5EF4-FFF2-40B4-BE49-F238E27FC236}">
                <a16:creationId xmlns="" xmlns:a16="http://schemas.microsoft.com/office/drawing/2014/main" id="{2DA3CFE0-4ED8-4345-A158-94E70F463E9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522084" y="4925640"/>
            <a:ext cx="426575" cy="4265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2CE9908F-CF81-43F9-880A-401D0C0FB2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9778" y="3429000"/>
            <a:ext cx="5011410" cy="651448"/>
          </a:xfrm>
          <a:noFill/>
        </p:spPr>
        <p:txBody>
          <a:bodyPr wrap="square" rtlCol="0">
            <a:noAutofit/>
          </a:bodyPr>
          <a:lstStyle>
            <a:lvl1pPr>
              <a:defRPr lang="en-US" sz="6000" b="1" cap="all" baseline="0">
                <a:solidFill>
                  <a:schemeClr val="accent1"/>
                </a:solidFill>
                <a:ea typeface="+mn-ea"/>
                <a:cs typeface="+mn-cs"/>
              </a:defRPr>
            </a:lvl1pPr>
          </a:lstStyle>
          <a:p>
            <a:pPr marL="0" lvl="0"/>
            <a:r>
              <a:rPr lang="en-US" noProof="0" smtClean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6371368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86299464-ED20-4919-8B3A-2CFAE8DA23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="" xmlns:a16="http://schemas.microsoft.com/office/drawing/2014/main" id="{BCCC559D-0EC3-432C-B397-6897B366DF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0812" y="728545"/>
            <a:ext cx="5305661" cy="5305661"/>
          </a:xfrm>
          <a:prstGeom prst="ellipse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grpSp>
        <p:nvGrpSpPr>
          <p:cNvPr id="14" name="Group 13">
            <a:extLst>
              <a:ext uri="{FF2B5EF4-FFF2-40B4-BE49-F238E27FC236}">
                <a16:creationId xmlns="" xmlns:a16="http://schemas.microsoft.com/office/drawing/2014/main" id="{0DC2055F-AE3F-46BE-B57E-A0F1A86D1C36}"/>
              </a:ext>
            </a:extLst>
          </p:cNvPr>
          <p:cNvGrpSpPr/>
          <p:nvPr userDrawn="1"/>
        </p:nvGrpSpPr>
        <p:grpSpPr>
          <a:xfrm>
            <a:off x="-1728305" y="-2049517"/>
            <a:ext cx="8917229" cy="10769768"/>
            <a:chOff x="11114088" y="2241550"/>
            <a:chExt cx="1905000" cy="2354263"/>
          </a:xfrm>
          <a:solidFill>
            <a:schemeClr val="bg1">
              <a:alpha val="16000"/>
            </a:schemeClr>
          </a:solidFill>
        </p:grpSpPr>
        <p:sp>
          <p:nvSpPr>
            <p:cNvPr id="15" name="Freeform 5">
              <a:extLst>
                <a:ext uri="{FF2B5EF4-FFF2-40B4-BE49-F238E27FC236}">
                  <a16:creationId xmlns="" xmlns:a16="http://schemas.microsoft.com/office/drawing/2014/main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6" name="Freeform 6">
              <a:extLst>
                <a:ext uri="{FF2B5EF4-FFF2-40B4-BE49-F238E27FC236}">
                  <a16:creationId xmlns="" xmlns:a16="http://schemas.microsoft.com/office/drawing/2014/main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4FE28ACC-E44C-4381-B768-0310810E78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15850" y="391862"/>
            <a:ext cx="1745251" cy="673365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="" xmlns:a16="http://schemas.microsoft.com/office/drawing/2014/main" id="{77C312F4-62C2-4903-8C4B-423A8717E481}"/>
              </a:ext>
            </a:extLst>
          </p:cNvPr>
          <p:cNvCxnSpPr/>
          <p:nvPr userDrawn="1"/>
        </p:nvCxnSpPr>
        <p:spPr>
          <a:xfrm>
            <a:off x="6469778" y="4233582"/>
            <a:ext cx="253233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Graphic 18" descr="Envelope">
            <a:extLst>
              <a:ext uri="{FF2B5EF4-FFF2-40B4-BE49-F238E27FC236}">
                <a16:creationId xmlns="" xmlns:a16="http://schemas.microsoft.com/office/drawing/2014/main" id="{A686352B-226C-4579-B831-0DC14EC3895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41475" y="4452337"/>
            <a:ext cx="387795" cy="387795"/>
          </a:xfrm>
          <a:prstGeom prst="rect">
            <a:avLst/>
          </a:prstGeom>
        </p:spPr>
      </p:pic>
      <p:pic>
        <p:nvPicPr>
          <p:cNvPr id="20" name="Graphic 19" descr="Network">
            <a:extLst>
              <a:ext uri="{FF2B5EF4-FFF2-40B4-BE49-F238E27FC236}">
                <a16:creationId xmlns="" xmlns:a16="http://schemas.microsoft.com/office/drawing/2014/main" id="{460C8169-012B-451A-A6C2-6FEC0DC82AF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22084" y="4925640"/>
            <a:ext cx="426575" cy="426575"/>
          </a:xfrm>
          <a:prstGeom prst="rect">
            <a:avLst/>
          </a:prstGeom>
        </p:spPr>
      </p:pic>
      <p:sp>
        <p:nvSpPr>
          <p:cNvPr id="21" name="Subtitle 2">
            <a:extLst>
              <a:ext uri="{FF2B5EF4-FFF2-40B4-BE49-F238E27FC236}">
                <a16:creationId xmlns="" xmlns:a16="http://schemas.microsoft.com/office/drawing/2014/main" id="{ADF17BC1-06CE-42EA-A970-31A7ED871AA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002130" y="4484691"/>
            <a:ext cx="4540440" cy="503167"/>
          </a:xfrm>
        </p:spPr>
        <p:txBody>
          <a:bodyPr>
            <a:noAutofit/>
          </a:bodyPr>
          <a:lstStyle>
            <a:lvl1pPr marL="0" indent="0" algn="l">
              <a:buNone/>
              <a:defRPr sz="1600" b="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/>
              <a:t>email</a:t>
            </a:r>
          </a:p>
        </p:txBody>
      </p:sp>
      <p:sp>
        <p:nvSpPr>
          <p:cNvPr id="22" name="Text Placeholder 6">
            <a:extLst>
              <a:ext uri="{FF2B5EF4-FFF2-40B4-BE49-F238E27FC236}">
                <a16:creationId xmlns="" xmlns:a16="http://schemas.microsoft.com/office/drawing/2014/main" id="{7035F1B3-4E91-44FF-B4E7-E5D87C7A034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02320" y="5012635"/>
            <a:ext cx="4533900" cy="503238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lang="en-US" sz="1600" b="0" cap="all" baseline="0" dirty="0" smtClean="0">
                <a:solidFill>
                  <a:schemeClr val="bg1"/>
                </a:solidFill>
              </a:defRPr>
            </a:lvl1pPr>
          </a:lstStyle>
          <a:p>
            <a:pPr marL="228600" lvl="0" indent="-228600"/>
            <a:r>
              <a:rPr lang="en-US" noProof="0" dirty="0"/>
              <a:t>Website </a:t>
            </a:r>
            <a:r>
              <a:rPr lang="en-US" noProof="0" dirty="0" err="1"/>
              <a:t>url</a:t>
            </a:r>
            <a:r>
              <a:rPr lang="en-US" noProof="0" dirty="0"/>
              <a:t> here</a:t>
            </a:r>
          </a:p>
        </p:txBody>
      </p:sp>
      <p:sp>
        <p:nvSpPr>
          <p:cNvPr id="18" name="Title 1">
            <a:extLst>
              <a:ext uri="{FF2B5EF4-FFF2-40B4-BE49-F238E27FC236}">
                <a16:creationId xmlns="" xmlns:a16="http://schemas.microsoft.com/office/drawing/2014/main" id="{525B5135-F466-4A63-A42C-3BB2BAA7D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9778" y="3158641"/>
            <a:ext cx="5011410" cy="921807"/>
          </a:xfrm>
          <a:noFill/>
        </p:spPr>
        <p:txBody>
          <a:bodyPr wrap="square" rtlCol="0">
            <a:noAutofit/>
          </a:bodyPr>
          <a:lstStyle>
            <a:lvl1pPr>
              <a:defRPr lang="en-US" sz="6000" b="1" cap="all" baseline="0" dirty="0">
                <a:solidFill>
                  <a:schemeClr val="bg1"/>
                </a:solidFill>
                <a:ea typeface="+mn-ea"/>
                <a:cs typeface="+mn-cs"/>
              </a:defRPr>
            </a:lvl1pPr>
          </a:lstStyle>
          <a:p>
            <a:pPr marL="0" lvl="0"/>
            <a:r>
              <a:rPr lang="en-US" noProof="0" smtClean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81010702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333">
          <p15:clr>
            <a:srgbClr val="FBAE40"/>
          </p15:clr>
        </p15:guide>
        <p15:guide id="4" pos="362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86299464-ED20-4919-8B3A-2CFAE8DA23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" name="Oval 5">
            <a:extLst>
              <a:ext uri="{FF2B5EF4-FFF2-40B4-BE49-F238E27FC236}">
                <a16:creationId xmlns="" xmlns:a16="http://schemas.microsoft.com/office/drawing/2014/main" id="{1F54E98B-AC75-484D-9121-68498EB888AA}"/>
              </a:ext>
            </a:extLst>
          </p:cNvPr>
          <p:cNvSpPr/>
          <p:nvPr userDrawn="1"/>
        </p:nvSpPr>
        <p:spPr>
          <a:xfrm>
            <a:off x="754010" y="708293"/>
            <a:ext cx="5334029" cy="5334029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2456FD49-C258-4333-9422-358C976A341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43650" y="2173288"/>
            <a:ext cx="5143500" cy="2090808"/>
          </a:xfrm>
        </p:spPr>
        <p:txBody>
          <a:bodyPr anchor="b">
            <a:noAutofit/>
          </a:bodyPr>
          <a:lstStyle>
            <a:lvl1pPr algn="l">
              <a:defRPr sz="54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noProof="0" dirty="0"/>
              <a:t>Title comes here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9758E15-A93D-4FB9-843D-1490E27A15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43650" y="4279971"/>
            <a:ext cx="5143500" cy="503167"/>
          </a:xfrm>
        </p:spPr>
        <p:txBody>
          <a:bodyPr>
            <a:noAutofit/>
          </a:bodyPr>
          <a:lstStyle>
            <a:lvl1pPr marL="0" indent="0" algn="l">
              <a:buNone/>
              <a:defRPr sz="1800" b="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smtClean="0"/>
              <a:t>Click to edit Master subtitle style</a:t>
            </a:r>
            <a:endParaRPr lang="en-US" noProof="0" dirty="0"/>
          </a:p>
        </p:txBody>
      </p:sp>
      <p:grpSp>
        <p:nvGrpSpPr>
          <p:cNvPr id="14" name="Group 13">
            <a:extLst>
              <a:ext uri="{FF2B5EF4-FFF2-40B4-BE49-F238E27FC236}">
                <a16:creationId xmlns="" xmlns:a16="http://schemas.microsoft.com/office/drawing/2014/main" id="{0DC2055F-AE3F-46BE-B57E-A0F1A86D1C36}"/>
              </a:ext>
            </a:extLst>
          </p:cNvPr>
          <p:cNvGrpSpPr/>
          <p:nvPr userDrawn="1"/>
        </p:nvGrpSpPr>
        <p:grpSpPr>
          <a:xfrm>
            <a:off x="-1728305" y="-2049517"/>
            <a:ext cx="8917229" cy="10769768"/>
            <a:chOff x="11114088" y="2241550"/>
            <a:chExt cx="1905000" cy="2354263"/>
          </a:xfrm>
          <a:solidFill>
            <a:schemeClr val="bg1">
              <a:alpha val="16000"/>
            </a:schemeClr>
          </a:solidFill>
        </p:grpSpPr>
        <p:sp>
          <p:nvSpPr>
            <p:cNvPr id="15" name="Freeform 5">
              <a:extLst>
                <a:ext uri="{FF2B5EF4-FFF2-40B4-BE49-F238E27FC236}">
                  <a16:creationId xmlns="" xmlns:a16="http://schemas.microsoft.com/office/drawing/2014/main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6" name="Freeform 6">
              <a:extLst>
                <a:ext uri="{FF2B5EF4-FFF2-40B4-BE49-F238E27FC236}">
                  <a16:creationId xmlns="" xmlns:a16="http://schemas.microsoft.com/office/drawing/2014/main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4FE28ACC-E44C-4381-B768-0310810E78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15850" y="391862"/>
            <a:ext cx="1745251" cy="673365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="" xmlns:a16="http://schemas.microsoft.com/office/drawing/2014/main" id="{819AFA09-F4B1-493D-BCAD-FF30C20CD1AA}"/>
              </a:ext>
            </a:extLst>
          </p:cNvPr>
          <p:cNvCxnSpPr/>
          <p:nvPr userDrawn="1"/>
        </p:nvCxnSpPr>
        <p:spPr>
          <a:xfrm>
            <a:off x="6469778" y="4233582"/>
            <a:ext cx="253233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905788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333">
          <p15:clr>
            <a:srgbClr val="FBAE40"/>
          </p15:clr>
        </p15:guide>
        <p15:guide id="4" pos="362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F9087E09-D75F-4E26-B01E-A1A09BA2EA7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AF7A70B7-7ADE-4E0B-B956-363B0B1AA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82563"/>
            <a:ext cx="10515600" cy="940181"/>
          </a:xfrm>
        </p:spPr>
        <p:txBody>
          <a:bodyPr anchor="b">
            <a:noAutofit/>
          </a:bodyPr>
          <a:lstStyle>
            <a:lvl1pPr algn="ctr">
              <a:defRPr sz="40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25FC40B0-ED27-47E5-A3C2-32A8418567E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638" y="6260507"/>
            <a:ext cx="1075427" cy="414929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="" xmlns:a16="http://schemas.microsoft.com/office/drawing/2014/main" id="{8931D2A9-0B92-4197-8802-80424C14EA7E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33B74B0-30B9-45C2-9AE6-45D1978AA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rgbClr val="2C567A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AD5251EA-F450-4DD1-995B-DC89513424C8}"/>
              </a:ext>
            </a:extLst>
          </p:cNvPr>
          <p:cNvGrpSpPr/>
          <p:nvPr userDrawn="1"/>
        </p:nvGrpSpPr>
        <p:grpSpPr>
          <a:xfrm rot="16200000">
            <a:off x="1637386" y="1473117"/>
            <a:ext cx="8917229" cy="10769768"/>
            <a:chOff x="-1728305" y="-2049517"/>
            <a:chExt cx="8917229" cy="10769768"/>
          </a:xfrm>
        </p:grpSpPr>
        <p:sp>
          <p:nvSpPr>
            <p:cNvPr id="17" name="Oval 16">
              <a:extLst>
                <a:ext uri="{FF2B5EF4-FFF2-40B4-BE49-F238E27FC236}">
                  <a16:creationId xmlns="" xmlns:a16="http://schemas.microsoft.com/office/drawing/2014/main" id="{44882F4E-E8C8-46FE-A9C8-7B79782767F6}"/>
                </a:ext>
              </a:extLst>
            </p:cNvPr>
            <p:cNvSpPr/>
            <p:nvPr userDrawn="1"/>
          </p:nvSpPr>
          <p:spPr>
            <a:xfrm>
              <a:off x="754010" y="708293"/>
              <a:ext cx="5334029" cy="5334029"/>
            </a:xfrm>
            <a:prstGeom prst="ellipse">
              <a:avLst/>
            </a:prstGeom>
            <a:solidFill>
              <a:schemeClr val="bg1">
                <a:alpha val="1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="" xmlns:a16="http://schemas.microsoft.com/office/drawing/2014/main" id="{965CD13B-04FB-40D5-AF62-2F43CF49BA9B}"/>
                </a:ext>
              </a:extLst>
            </p:cNvPr>
            <p:cNvGrpSpPr/>
            <p:nvPr userDrawn="1"/>
          </p:nvGrpSpPr>
          <p:grpSpPr>
            <a:xfrm>
              <a:off x="-1728305" y="-2049517"/>
              <a:ext cx="8917229" cy="10769768"/>
              <a:chOff x="11114088" y="2241550"/>
              <a:chExt cx="1905000" cy="2354263"/>
            </a:xfrm>
            <a:solidFill>
              <a:schemeClr val="bg1">
                <a:alpha val="16000"/>
              </a:schemeClr>
            </a:solidFill>
          </p:grpSpPr>
          <p:sp>
            <p:nvSpPr>
              <p:cNvPr id="19" name="Freeform 5">
                <a:extLst>
                  <a:ext uri="{FF2B5EF4-FFF2-40B4-BE49-F238E27FC236}">
                    <a16:creationId xmlns="" xmlns:a16="http://schemas.microsoft.com/office/drawing/2014/main" id="{01876F8F-C11E-4FB2-8150-1F0602752F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14088" y="2241550"/>
                <a:ext cx="1905000" cy="2354263"/>
              </a:xfrm>
              <a:custGeom>
                <a:avLst/>
                <a:gdLst>
                  <a:gd name="T0" fmla="*/ 0 w 447"/>
                  <a:gd name="T1" fmla="*/ 264 h 553"/>
                  <a:gd name="T2" fmla="*/ 141 w 447"/>
                  <a:gd name="T3" fmla="*/ 48 h 553"/>
                  <a:gd name="T4" fmla="*/ 414 w 447"/>
                  <a:gd name="T5" fmla="*/ 67 h 553"/>
                  <a:gd name="T6" fmla="*/ 438 w 447"/>
                  <a:gd name="T7" fmla="*/ 98 h 553"/>
                  <a:gd name="T8" fmla="*/ 391 w 447"/>
                  <a:gd name="T9" fmla="*/ 111 h 553"/>
                  <a:gd name="T10" fmla="*/ 94 w 447"/>
                  <a:gd name="T11" fmla="*/ 149 h 553"/>
                  <a:gd name="T12" fmla="*/ 107 w 447"/>
                  <a:gd name="T13" fmla="*/ 424 h 553"/>
                  <a:gd name="T14" fmla="*/ 383 w 447"/>
                  <a:gd name="T15" fmla="*/ 453 h 553"/>
                  <a:gd name="T16" fmla="*/ 393 w 447"/>
                  <a:gd name="T17" fmla="*/ 446 h 553"/>
                  <a:gd name="T18" fmla="*/ 433 w 447"/>
                  <a:gd name="T19" fmla="*/ 449 h 553"/>
                  <a:gd name="T20" fmla="*/ 421 w 447"/>
                  <a:gd name="T21" fmla="*/ 485 h 553"/>
                  <a:gd name="T22" fmla="*/ 194 w 447"/>
                  <a:gd name="T23" fmla="*/ 531 h 553"/>
                  <a:gd name="T24" fmla="*/ 0 w 447"/>
                  <a:gd name="T25" fmla="*/ 264 h 5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47" h="553">
                    <a:moveTo>
                      <a:pt x="0" y="264"/>
                    </a:moveTo>
                    <a:cubicBezTo>
                      <a:pt x="5" y="176"/>
                      <a:pt x="49" y="96"/>
                      <a:pt x="141" y="48"/>
                    </a:cubicBezTo>
                    <a:cubicBezTo>
                      <a:pt x="235" y="0"/>
                      <a:pt x="327" y="9"/>
                      <a:pt x="414" y="67"/>
                    </a:cubicBezTo>
                    <a:cubicBezTo>
                      <a:pt x="425" y="75"/>
                      <a:pt x="439" y="82"/>
                      <a:pt x="438" y="98"/>
                    </a:cubicBezTo>
                    <a:cubicBezTo>
                      <a:pt x="437" y="120"/>
                      <a:pt x="413" y="127"/>
                      <a:pt x="391" y="111"/>
                    </a:cubicBezTo>
                    <a:cubicBezTo>
                      <a:pt x="294" y="40"/>
                      <a:pt x="166" y="56"/>
                      <a:pt x="94" y="149"/>
                    </a:cubicBezTo>
                    <a:cubicBezTo>
                      <a:pt x="30" y="231"/>
                      <a:pt x="36" y="349"/>
                      <a:pt x="107" y="424"/>
                    </a:cubicBezTo>
                    <a:cubicBezTo>
                      <a:pt x="180" y="502"/>
                      <a:pt x="296" y="514"/>
                      <a:pt x="383" y="453"/>
                    </a:cubicBezTo>
                    <a:cubicBezTo>
                      <a:pt x="386" y="451"/>
                      <a:pt x="390" y="449"/>
                      <a:pt x="393" y="446"/>
                    </a:cubicBezTo>
                    <a:cubicBezTo>
                      <a:pt x="407" y="433"/>
                      <a:pt x="420" y="433"/>
                      <a:pt x="433" y="449"/>
                    </a:cubicBezTo>
                    <a:cubicBezTo>
                      <a:pt x="447" y="467"/>
                      <a:pt x="433" y="477"/>
                      <a:pt x="421" y="485"/>
                    </a:cubicBezTo>
                    <a:cubicBezTo>
                      <a:pt x="353" y="537"/>
                      <a:pt x="277" y="553"/>
                      <a:pt x="194" y="531"/>
                    </a:cubicBezTo>
                    <a:cubicBezTo>
                      <a:pt x="79" y="501"/>
                      <a:pt x="1" y="397"/>
                      <a:pt x="0" y="26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20" name="Freeform 6">
                <a:extLst>
                  <a:ext uri="{FF2B5EF4-FFF2-40B4-BE49-F238E27FC236}">
                    <a16:creationId xmlns="" xmlns:a16="http://schemas.microsoft.com/office/drawing/2014/main" id="{08A1D05F-5F61-4156-8C83-1A002AA1E8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412538" y="2590800"/>
                <a:ext cx="835025" cy="1673225"/>
              </a:xfrm>
              <a:custGeom>
                <a:avLst/>
                <a:gdLst>
                  <a:gd name="T0" fmla="*/ 0 w 196"/>
                  <a:gd name="T1" fmla="*/ 198 h 393"/>
                  <a:gd name="T2" fmla="*/ 157 w 196"/>
                  <a:gd name="T3" fmla="*/ 8 h 393"/>
                  <a:gd name="T4" fmla="*/ 192 w 196"/>
                  <a:gd name="T5" fmla="*/ 22 h 393"/>
                  <a:gd name="T6" fmla="*/ 167 w 196"/>
                  <a:gd name="T7" fmla="*/ 56 h 393"/>
                  <a:gd name="T8" fmla="*/ 48 w 196"/>
                  <a:gd name="T9" fmla="*/ 198 h 393"/>
                  <a:gd name="T10" fmla="*/ 170 w 196"/>
                  <a:gd name="T11" fmla="*/ 339 h 393"/>
                  <a:gd name="T12" fmla="*/ 193 w 196"/>
                  <a:gd name="T13" fmla="*/ 372 h 393"/>
                  <a:gd name="T14" fmla="*/ 160 w 196"/>
                  <a:gd name="T15" fmla="*/ 387 h 393"/>
                  <a:gd name="T16" fmla="*/ 0 w 196"/>
                  <a:gd name="T17" fmla="*/ 198 h 3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6" h="393">
                    <a:moveTo>
                      <a:pt x="0" y="198"/>
                    </a:moveTo>
                    <a:cubicBezTo>
                      <a:pt x="0" y="103"/>
                      <a:pt x="64" y="26"/>
                      <a:pt x="157" y="8"/>
                    </a:cubicBezTo>
                    <a:cubicBezTo>
                      <a:pt x="171" y="6"/>
                      <a:pt x="188" y="0"/>
                      <a:pt x="192" y="22"/>
                    </a:cubicBezTo>
                    <a:cubicBezTo>
                      <a:pt x="196" y="41"/>
                      <a:pt x="190" y="52"/>
                      <a:pt x="167" y="56"/>
                    </a:cubicBezTo>
                    <a:cubicBezTo>
                      <a:pt x="95" y="70"/>
                      <a:pt x="47" y="129"/>
                      <a:pt x="48" y="198"/>
                    </a:cubicBezTo>
                    <a:cubicBezTo>
                      <a:pt x="48" y="267"/>
                      <a:pt x="97" y="325"/>
                      <a:pt x="170" y="339"/>
                    </a:cubicBezTo>
                    <a:cubicBezTo>
                      <a:pt x="191" y="343"/>
                      <a:pt x="195" y="354"/>
                      <a:pt x="193" y="372"/>
                    </a:cubicBezTo>
                    <a:cubicBezTo>
                      <a:pt x="190" y="393"/>
                      <a:pt x="174" y="389"/>
                      <a:pt x="160" y="387"/>
                    </a:cubicBezTo>
                    <a:cubicBezTo>
                      <a:pt x="70" y="375"/>
                      <a:pt x="0" y="293"/>
                      <a:pt x="0" y="19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</p:grpSp>
      </p:grpSp>
      <p:sp>
        <p:nvSpPr>
          <p:cNvPr id="21" name="Text Placeholder 2">
            <a:extLst>
              <a:ext uri="{FF2B5EF4-FFF2-40B4-BE49-F238E27FC236}">
                <a16:creationId xmlns="" xmlns:a16="http://schemas.microsoft.com/office/drawing/2014/main" id="{4D77C47B-CC1E-41DA-9146-5DFD630654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1153348"/>
            <a:ext cx="10515600" cy="648543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654412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="" xmlns:a16="http://schemas.microsoft.com/office/drawing/2014/main" id="{60E0B501-22AA-4685-BE9B-A267F6F675A7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24" name="Freeform 5">
              <a:extLst>
                <a:ext uri="{FF2B5EF4-FFF2-40B4-BE49-F238E27FC236}">
                  <a16:creationId xmlns="" xmlns:a16="http://schemas.microsoft.com/office/drawing/2014/main" id="{5D0E179E-CA3D-4874-9ACD-F8990F48F4B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5" name="Freeform 6">
              <a:extLst>
                <a:ext uri="{FF2B5EF4-FFF2-40B4-BE49-F238E27FC236}">
                  <a16:creationId xmlns="" xmlns:a16="http://schemas.microsoft.com/office/drawing/2014/main" id="{A9C53936-B93A-4CF6-8766-2FA93ACFEBE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6" name="Freeform 7">
              <a:extLst>
                <a:ext uri="{FF2B5EF4-FFF2-40B4-BE49-F238E27FC236}">
                  <a16:creationId xmlns="" xmlns:a16="http://schemas.microsoft.com/office/drawing/2014/main" id="{5776DEA2-5422-4F51-B359-652B71274D3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=""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=""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7" name="Content Placeholder 2">
            <a:extLst>
              <a:ext uri="{FF2B5EF4-FFF2-40B4-BE49-F238E27FC236}">
                <a16:creationId xmlns="" xmlns:a16="http://schemas.microsoft.com/office/drawing/2014/main" id="{1A1F33A2-66F7-4D85-99DD-7B00F265AC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938" y="1825625"/>
            <a:ext cx="10837862" cy="4351338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EC2DFD46-BF74-47BA-A496-92ED1979C36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="" xmlns:a16="http://schemas.microsoft.com/office/drawing/2014/main" id="{EF788279-D710-447A-9E71-4D13445756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anchor="b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7897589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="" xmlns:a16="http://schemas.microsoft.com/office/drawing/2014/main" id="{C2A6B906-ACDA-40FD-8AC8-0B693AB12796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19" name="Freeform 5">
              <a:extLst>
                <a:ext uri="{FF2B5EF4-FFF2-40B4-BE49-F238E27FC236}">
                  <a16:creationId xmlns="" xmlns:a16="http://schemas.microsoft.com/office/drawing/2014/main" id="{717F7366-5A99-4065-90C2-AE7DF5DD0F4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0" name="Freeform 6">
              <a:extLst>
                <a:ext uri="{FF2B5EF4-FFF2-40B4-BE49-F238E27FC236}">
                  <a16:creationId xmlns="" xmlns:a16="http://schemas.microsoft.com/office/drawing/2014/main" id="{90A089CA-63B9-4456-B0B1-17C75EBFB98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2" name="Freeform 7">
              <a:extLst>
                <a:ext uri="{FF2B5EF4-FFF2-40B4-BE49-F238E27FC236}">
                  <a16:creationId xmlns="" xmlns:a16="http://schemas.microsoft.com/office/drawing/2014/main" id="{8D36B2D1-BCFE-43FC-8743-7B7A30E1AD5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=""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=""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="" xmlns:a16="http://schemas.microsoft.com/office/drawing/2014/main" id="{079DA8F4-EDD3-4D62-A90B-8C3C1AFB00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5938" y="1825625"/>
            <a:ext cx="5503862" cy="4351338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17" name="Content Placeholder 3">
            <a:extLst>
              <a:ext uri="{FF2B5EF4-FFF2-40B4-BE49-F238E27FC236}">
                <a16:creationId xmlns="" xmlns:a16="http://schemas.microsoft.com/office/drawing/2014/main" id="{DA0DA994-B4A9-447A-BEBF-3EA31D3755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332150F9-14BF-4DCB-884D-49596914C29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  <p:sp>
        <p:nvSpPr>
          <p:cNvPr id="21" name="Title 1">
            <a:extLst>
              <a:ext uri="{FF2B5EF4-FFF2-40B4-BE49-F238E27FC236}">
                <a16:creationId xmlns="" xmlns:a16="http://schemas.microsoft.com/office/drawing/2014/main" id="{19DEF115-82C2-4E9D-A22C-8DA561FB37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anchor="b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929342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="" xmlns:a16="http://schemas.microsoft.com/office/drawing/2014/main" id="{616F52B4-215E-4237-893C-E22B23804744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22" name="Freeform 5">
              <a:extLst>
                <a:ext uri="{FF2B5EF4-FFF2-40B4-BE49-F238E27FC236}">
                  <a16:creationId xmlns="" xmlns:a16="http://schemas.microsoft.com/office/drawing/2014/main" id="{B7C40C77-B795-4B07-B92D-2E8A5663577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3" name="Freeform 6">
              <a:extLst>
                <a:ext uri="{FF2B5EF4-FFF2-40B4-BE49-F238E27FC236}">
                  <a16:creationId xmlns="" xmlns:a16="http://schemas.microsoft.com/office/drawing/2014/main" id="{6E703A1E-5F10-4BB5-9D52-77CB6F5994C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4" name="Freeform 7">
              <a:extLst>
                <a:ext uri="{FF2B5EF4-FFF2-40B4-BE49-F238E27FC236}">
                  <a16:creationId xmlns="" xmlns:a16="http://schemas.microsoft.com/office/drawing/2014/main" id="{22CEE04C-09CE-41CF-937D-EC2D3C23ECC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=""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=""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4" name="Text Placeholder 2">
            <a:extLst>
              <a:ext uri="{FF2B5EF4-FFF2-40B4-BE49-F238E27FC236}">
                <a16:creationId xmlns="" xmlns:a16="http://schemas.microsoft.com/office/drawing/2014/main" id="{774CF4BA-8DCB-42CF-A2C4-D6AF95EE3F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593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="" xmlns:a16="http://schemas.microsoft.com/office/drawing/2014/main" id="{67BA8B6E-A28D-4658-8C91-6CA7BD539B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5938" y="2505075"/>
            <a:ext cx="5157787" cy="3684588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18" name="Text Placeholder 4">
            <a:extLst>
              <a:ext uri="{FF2B5EF4-FFF2-40B4-BE49-F238E27FC236}">
                <a16:creationId xmlns="" xmlns:a16="http://schemas.microsoft.com/office/drawing/2014/main" id="{F73B3215-82DB-4DBF-9E77-3AE2308C69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9" name="Content Placeholder 5">
            <a:extLst>
              <a:ext uri="{FF2B5EF4-FFF2-40B4-BE49-F238E27FC236}">
                <a16:creationId xmlns="" xmlns:a16="http://schemas.microsoft.com/office/drawing/2014/main" id="{8DFD34E8-36CC-4FFE-926B-C170208FED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03383C6B-3BE4-4380-AF26-1C21492FCE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  <p:sp>
        <p:nvSpPr>
          <p:cNvPr id="25" name="Title 1">
            <a:extLst>
              <a:ext uri="{FF2B5EF4-FFF2-40B4-BE49-F238E27FC236}">
                <a16:creationId xmlns="" xmlns:a16="http://schemas.microsoft.com/office/drawing/2014/main" id="{AE3770E9-CB74-47B0-8229-91F6F7560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anchor="b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4617946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>
            <a:extLst>
              <a:ext uri="{FF2B5EF4-FFF2-40B4-BE49-F238E27FC236}">
                <a16:creationId xmlns="" xmlns:a16="http://schemas.microsoft.com/office/drawing/2014/main" id="{C57825D7-DD33-4B70-BBBE-D46E7A5352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6000" y="768485"/>
            <a:ext cx="5305662" cy="5305662"/>
          </a:xfrm>
          <a:custGeom>
            <a:avLst/>
            <a:gdLst>
              <a:gd name="connsiteX0" fmla="*/ 2652831 w 5305662"/>
              <a:gd name="connsiteY0" fmla="*/ 0 h 5305662"/>
              <a:gd name="connsiteX1" fmla="*/ 5305662 w 5305662"/>
              <a:gd name="connsiteY1" fmla="*/ 2652831 h 5305662"/>
              <a:gd name="connsiteX2" fmla="*/ 2652831 w 5305662"/>
              <a:gd name="connsiteY2" fmla="*/ 5305662 h 5305662"/>
              <a:gd name="connsiteX3" fmla="*/ 0 w 5305662"/>
              <a:gd name="connsiteY3" fmla="*/ 2652831 h 5305662"/>
              <a:gd name="connsiteX4" fmla="*/ 2652831 w 5305662"/>
              <a:gd name="connsiteY4" fmla="*/ 0 h 5305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05662" h="5305662">
                <a:moveTo>
                  <a:pt x="2652831" y="0"/>
                </a:moveTo>
                <a:cubicBezTo>
                  <a:pt x="4117949" y="0"/>
                  <a:pt x="5305662" y="1187713"/>
                  <a:pt x="5305662" y="2652831"/>
                </a:cubicBezTo>
                <a:cubicBezTo>
                  <a:pt x="5305662" y="4117949"/>
                  <a:pt x="4117949" y="5305662"/>
                  <a:pt x="2652831" y="5305662"/>
                </a:cubicBezTo>
                <a:cubicBezTo>
                  <a:pt x="1187713" y="5305662"/>
                  <a:pt x="0" y="4117949"/>
                  <a:pt x="0" y="2652831"/>
                </a:cubicBezTo>
                <a:cubicBezTo>
                  <a:pt x="0" y="1187713"/>
                  <a:pt x="1187713" y="0"/>
                  <a:pt x="2652831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grpSp>
        <p:nvGrpSpPr>
          <p:cNvPr id="14" name="Group 13">
            <a:extLst>
              <a:ext uri="{FF2B5EF4-FFF2-40B4-BE49-F238E27FC236}">
                <a16:creationId xmlns="" xmlns:a16="http://schemas.microsoft.com/office/drawing/2014/main" id="{0DC2055F-AE3F-46BE-B57E-A0F1A86D1C36}"/>
              </a:ext>
            </a:extLst>
          </p:cNvPr>
          <p:cNvGrpSpPr/>
          <p:nvPr userDrawn="1"/>
        </p:nvGrpSpPr>
        <p:grpSpPr>
          <a:xfrm flipH="1">
            <a:off x="5400786" y="-2003509"/>
            <a:ext cx="8917229" cy="10769768"/>
            <a:chOff x="11114088" y="2241550"/>
            <a:chExt cx="1905000" cy="2354263"/>
          </a:xfrm>
          <a:solidFill>
            <a:schemeClr val="bg2">
              <a:alpha val="91000"/>
            </a:schemeClr>
          </a:solidFill>
        </p:grpSpPr>
        <p:sp>
          <p:nvSpPr>
            <p:cNvPr id="15" name="Freeform 5">
              <a:extLst>
                <a:ext uri="{FF2B5EF4-FFF2-40B4-BE49-F238E27FC236}">
                  <a16:creationId xmlns="" xmlns:a16="http://schemas.microsoft.com/office/drawing/2014/main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6" name="Freeform 6">
              <a:extLst>
                <a:ext uri="{FF2B5EF4-FFF2-40B4-BE49-F238E27FC236}">
                  <a16:creationId xmlns="" xmlns:a16="http://schemas.microsoft.com/office/drawing/2014/main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sp>
        <p:nvSpPr>
          <p:cNvPr id="19" name="Title 1">
            <a:extLst>
              <a:ext uri="{FF2B5EF4-FFF2-40B4-BE49-F238E27FC236}">
                <a16:creationId xmlns="" xmlns:a16="http://schemas.microsoft.com/office/drawing/2014/main" id="{19A1397F-1946-4CBE-9EC5-159C3CBC7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20" name="Text Placeholder 3">
            <a:extLst>
              <a:ext uri="{FF2B5EF4-FFF2-40B4-BE49-F238E27FC236}">
                <a16:creationId xmlns="" xmlns:a16="http://schemas.microsoft.com/office/drawing/2014/main" id="{C535F2AB-153E-44A9-97BE-00553BEC17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06298D65-1027-4897-A948-DCEEF8FC3D9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1857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="" xmlns:a16="http://schemas.microsoft.com/office/drawing/2014/main" id="{9F866E5C-B8AA-4805-B232-831BA01AAF16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20" name="Freeform 5">
              <a:extLst>
                <a:ext uri="{FF2B5EF4-FFF2-40B4-BE49-F238E27FC236}">
                  <a16:creationId xmlns="" xmlns:a16="http://schemas.microsoft.com/office/drawing/2014/main" id="{F98614F0-2DA3-4F29-8CB3-D61424AC850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2" name="Freeform 6">
              <a:extLst>
                <a:ext uri="{FF2B5EF4-FFF2-40B4-BE49-F238E27FC236}">
                  <a16:creationId xmlns="" xmlns:a16="http://schemas.microsoft.com/office/drawing/2014/main" id="{66D52F08-13EC-4AB4-BB79-89A5395A03B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3" name="Freeform 7">
              <a:extLst>
                <a:ext uri="{FF2B5EF4-FFF2-40B4-BE49-F238E27FC236}">
                  <a16:creationId xmlns="" xmlns:a16="http://schemas.microsoft.com/office/drawing/2014/main" id="{2544236D-8C3A-41EF-9A68-C84A8A7D0F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=""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=""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4" name="Title 1">
            <a:extLst>
              <a:ext uri="{FF2B5EF4-FFF2-40B4-BE49-F238E27FC236}">
                <a16:creationId xmlns="" xmlns:a16="http://schemas.microsoft.com/office/drawing/2014/main" id="{9009D5C6-6206-4291-8037-67DC025F0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17" name="Text Placeholder 3">
            <a:extLst>
              <a:ext uri="{FF2B5EF4-FFF2-40B4-BE49-F238E27FC236}">
                <a16:creationId xmlns="" xmlns:a16="http://schemas.microsoft.com/office/drawing/2014/main" id="{BEB643FD-AA85-4A43-8EBD-AFD10DD987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="" xmlns:a16="http://schemas.microsoft.com/office/drawing/2014/main" id="{9001F313-F798-43BE-AFF0-A68C84C364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91881DEA-0ECB-4310-ADF5-4337ACB4338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3102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D56F3-4731-48E2-9359-0C4944E925B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F1749-96DE-4B7F-AEED-74927F1452F8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7440183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86299464-ED20-4919-8B3A-2CFAE8DA23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2456FD49-C258-4333-9422-358C976A341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43650" y="2173288"/>
            <a:ext cx="5143500" cy="2090808"/>
          </a:xfrm>
        </p:spPr>
        <p:txBody>
          <a:bodyPr anchor="b">
            <a:noAutofit/>
          </a:bodyPr>
          <a:lstStyle>
            <a:lvl1pPr algn="l">
              <a:defRPr sz="54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noProof="0" dirty="0"/>
              <a:t>Title comes here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9758E15-A93D-4FB9-843D-1490E27A15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43650" y="4279971"/>
            <a:ext cx="5143500" cy="503167"/>
          </a:xfrm>
        </p:spPr>
        <p:txBody>
          <a:bodyPr>
            <a:noAutofit/>
          </a:bodyPr>
          <a:lstStyle>
            <a:lvl1pPr marL="0" indent="0" algn="l">
              <a:buNone/>
              <a:defRPr sz="1800" b="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smtClean="0"/>
              <a:t>Click to edit Master subtitle style</a:t>
            </a:r>
            <a:endParaRPr lang="en-US" noProof="0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="" xmlns:a16="http://schemas.microsoft.com/office/drawing/2014/main" id="{BCCC559D-0EC3-432C-B397-6897B366DF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0812" y="728545"/>
            <a:ext cx="5305661" cy="5305661"/>
          </a:xfrm>
          <a:prstGeom prst="ellipse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grpSp>
        <p:nvGrpSpPr>
          <p:cNvPr id="14" name="Group 13">
            <a:extLst>
              <a:ext uri="{FF2B5EF4-FFF2-40B4-BE49-F238E27FC236}">
                <a16:creationId xmlns="" xmlns:a16="http://schemas.microsoft.com/office/drawing/2014/main" id="{0DC2055F-AE3F-46BE-B57E-A0F1A86D1C36}"/>
              </a:ext>
            </a:extLst>
          </p:cNvPr>
          <p:cNvGrpSpPr/>
          <p:nvPr userDrawn="1"/>
        </p:nvGrpSpPr>
        <p:grpSpPr>
          <a:xfrm>
            <a:off x="-1728305" y="-2049517"/>
            <a:ext cx="8917229" cy="10769768"/>
            <a:chOff x="11114088" y="2241550"/>
            <a:chExt cx="1905000" cy="2354263"/>
          </a:xfrm>
          <a:solidFill>
            <a:schemeClr val="bg1">
              <a:alpha val="16000"/>
            </a:schemeClr>
          </a:solidFill>
        </p:grpSpPr>
        <p:sp>
          <p:nvSpPr>
            <p:cNvPr id="15" name="Freeform 5">
              <a:extLst>
                <a:ext uri="{FF2B5EF4-FFF2-40B4-BE49-F238E27FC236}">
                  <a16:creationId xmlns="" xmlns:a16="http://schemas.microsoft.com/office/drawing/2014/main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6" name="Freeform 6">
              <a:extLst>
                <a:ext uri="{FF2B5EF4-FFF2-40B4-BE49-F238E27FC236}">
                  <a16:creationId xmlns="" xmlns:a16="http://schemas.microsoft.com/office/drawing/2014/main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4FE28ACC-E44C-4381-B768-0310810E78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15850" y="391862"/>
            <a:ext cx="1745251" cy="673365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="" xmlns:a16="http://schemas.microsoft.com/office/drawing/2014/main" id="{819AFA09-F4B1-493D-BCAD-FF30C20CD1AA}"/>
              </a:ext>
            </a:extLst>
          </p:cNvPr>
          <p:cNvCxnSpPr/>
          <p:nvPr userDrawn="1"/>
        </p:nvCxnSpPr>
        <p:spPr>
          <a:xfrm>
            <a:off x="6469778" y="4233582"/>
            <a:ext cx="253233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214083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7333" userDrawn="1">
          <p15:clr>
            <a:srgbClr val="FBAE40"/>
          </p15:clr>
        </p15:guide>
        <p15:guide id="4" pos="362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C7614-15A9-43A8-9E98-106A33ED6C4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9/5/2020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D3CB9-049B-4F4F-82D1-8A95299C975C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13152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6E739168-A5E8-443A-B392-7AD4CF8977A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4CA15AFD-4983-47DD-9ED0-D3B27E5A096F}"/>
              </a:ext>
            </a:extLst>
          </p:cNvPr>
          <p:cNvGrpSpPr/>
          <p:nvPr userDrawn="1"/>
        </p:nvGrpSpPr>
        <p:grpSpPr>
          <a:xfrm>
            <a:off x="-1604709" y="-3756"/>
            <a:ext cx="13796710" cy="6861756"/>
            <a:chOff x="-1604709" y="-3756"/>
            <a:chExt cx="13796710" cy="6861756"/>
          </a:xfrm>
        </p:grpSpPr>
        <p:grpSp>
          <p:nvGrpSpPr>
            <p:cNvPr id="8" name="Group 7">
              <a:extLst>
                <a:ext uri="{FF2B5EF4-FFF2-40B4-BE49-F238E27FC236}">
                  <a16:creationId xmlns="" xmlns:a16="http://schemas.microsoft.com/office/drawing/2014/main" id="{2222D5E2-E9B4-4180-98B8-4E514C9ADB28}"/>
                </a:ext>
              </a:extLst>
            </p:cNvPr>
            <p:cNvGrpSpPr/>
            <p:nvPr/>
          </p:nvGrpSpPr>
          <p:grpSpPr>
            <a:xfrm>
              <a:off x="-16298" y="0"/>
              <a:ext cx="12208299" cy="6858000"/>
              <a:chOff x="-16298" y="0"/>
              <a:chExt cx="12208299" cy="6858000"/>
            </a:xfrm>
          </p:grpSpPr>
          <p:sp>
            <p:nvSpPr>
              <p:cNvPr id="15" name="Freeform: Shape 14">
                <a:extLst>
                  <a:ext uri="{FF2B5EF4-FFF2-40B4-BE49-F238E27FC236}">
                    <a16:creationId xmlns="" xmlns:a16="http://schemas.microsoft.com/office/drawing/2014/main" id="{41E10E1E-5268-4F03-BA64-07E19DE26739}"/>
                  </a:ext>
                </a:extLst>
              </p:cNvPr>
              <p:cNvSpPr/>
              <p:nvPr/>
            </p:nvSpPr>
            <p:spPr>
              <a:xfrm flipH="1">
                <a:off x="-16297" y="0"/>
                <a:ext cx="12208298" cy="6858000"/>
              </a:xfrm>
              <a:custGeom>
                <a:avLst/>
                <a:gdLst>
                  <a:gd name="connsiteX0" fmla="*/ 8574289 w 12208298"/>
                  <a:gd name="connsiteY0" fmla="*/ 0 h 6858000"/>
                  <a:gd name="connsiteX1" fmla="*/ 0 w 12208298"/>
                  <a:gd name="connsiteY1" fmla="*/ 0 h 6858000"/>
                  <a:gd name="connsiteX2" fmla="*/ 0 w 12208298"/>
                  <a:gd name="connsiteY2" fmla="*/ 6858000 h 6858000"/>
                  <a:gd name="connsiteX3" fmla="*/ 532109 w 12208298"/>
                  <a:gd name="connsiteY3" fmla="*/ 6858000 h 6858000"/>
                  <a:gd name="connsiteX4" fmla="*/ 11495317 w 12208298"/>
                  <a:gd name="connsiteY4" fmla="*/ 6858000 h 6858000"/>
                  <a:gd name="connsiteX5" fmla="*/ 12208298 w 12208298"/>
                  <a:gd name="connsiteY5" fmla="*/ 6858000 h 6858000"/>
                  <a:gd name="connsiteX6" fmla="*/ 12208298 w 12208298"/>
                  <a:gd name="connsiteY6" fmla="*/ 3146781 h 6858000"/>
                  <a:gd name="connsiteX7" fmla="*/ 10353284 w 12208298"/>
                  <a:gd name="connsiteY7" fmla="*/ 1291767 h 6858000"/>
                  <a:gd name="connsiteX8" fmla="*/ 9866056 w 12208298"/>
                  <a:gd name="connsiteY8" fmla="*/ 1291767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208298" h="6858000">
                    <a:moveTo>
                      <a:pt x="8574289" y="0"/>
                    </a:moveTo>
                    <a:lnTo>
                      <a:pt x="0" y="0"/>
                    </a:lnTo>
                    <a:lnTo>
                      <a:pt x="0" y="6858000"/>
                    </a:lnTo>
                    <a:lnTo>
                      <a:pt x="532109" y="6858000"/>
                    </a:lnTo>
                    <a:lnTo>
                      <a:pt x="11495317" y="6858000"/>
                    </a:lnTo>
                    <a:lnTo>
                      <a:pt x="12208298" y="6858000"/>
                    </a:lnTo>
                    <a:lnTo>
                      <a:pt x="12208298" y="3146781"/>
                    </a:lnTo>
                    <a:lnTo>
                      <a:pt x="10353284" y="1291767"/>
                    </a:lnTo>
                    <a:lnTo>
                      <a:pt x="9866056" y="1291767"/>
                    </a:lnTo>
                    <a:close/>
                  </a:path>
                </a:pathLst>
              </a:custGeom>
              <a:solidFill>
                <a:schemeClr val="accent2">
                  <a:alpha val="7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="" xmlns:a16="http://schemas.microsoft.com/office/drawing/2014/main" id="{B989C45D-BDFF-418F-BE79-03FF70015770}"/>
                  </a:ext>
                </a:extLst>
              </p:cNvPr>
              <p:cNvSpPr/>
              <p:nvPr/>
            </p:nvSpPr>
            <p:spPr>
              <a:xfrm rot="5400000" flipH="1" flipV="1">
                <a:off x="2667000" y="-2667001"/>
                <a:ext cx="6858000" cy="12192002"/>
              </a:xfrm>
              <a:custGeom>
                <a:avLst/>
                <a:gdLst>
                  <a:gd name="connsiteX0" fmla="*/ 6858000 w 6858000"/>
                  <a:gd name="connsiteY0" fmla="*/ 3871658 h 12192002"/>
                  <a:gd name="connsiteX1" fmla="*/ 6858000 w 6858000"/>
                  <a:gd name="connsiteY1" fmla="*/ 12192002 h 12192002"/>
                  <a:gd name="connsiteX2" fmla="*/ 5363029 w 6858000"/>
                  <a:gd name="connsiteY2" fmla="*/ 12192002 h 12192002"/>
                  <a:gd name="connsiteX3" fmla="*/ 5363029 w 6858000"/>
                  <a:gd name="connsiteY3" fmla="*/ 12192000 h 12192002"/>
                  <a:gd name="connsiteX4" fmla="*/ 0 w 6858000"/>
                  <a:gd name="connsiteY4" fmla="*/ 12192000 h 12192002"/>
                  <a:gd name="connsiteX5" fmla="*/ 0 w 6858000"/>
                  <a:gd name="connsiteY5" fmla="*/ 0 h 12192002"/>
                  <a:gd name="connsiteX6" fmla="*/ 3539398 w 6858000"/>
                  <a:gd name="connsiteY6" fmla="*/ 0 h 12192002"/>
                  <a:gd name="connsiteX7" fmla="*/ 5566229 w 6858000"/>
                  <a:gd name="connsiteY7" fmla="*/ 2026831 h 12192002"/>
                  <a:gd name="connsiteX8" fmla="*/ 5566229 w 6858000"/>
                  <a:gd name="connsiteY8" fmla="*/ 2575538 h 12192002"/>
                  <a:gd name="connsiteX9" fmla="*/ 6858000 w 6858000"/>
                  <a:gd name="connsiteY9" fmla="*/ 3871657 h 12192002"/>
                  <a:gd name="connsiteX10" fmla="*/ 5566229 w 6858000"/>
                  <a:gd name="connsiteY10" fmla="*/ 3871657 h 12192002"/>
                  <a:gd name="connsiteX11" fmla="*/ 5566229 w 6858000"/>
                  <a:gd name="connsiteY11" fmla="*/ 3871658 h 12192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858000" h="12192002">
                    <a:moveTo>
                      <a:pt x="6858000" y="3871658"/>
                    </a:moveTo>
                    <a:lnTo>
                      <a:pt x="6858000" y="12192002"/>
                    </a:lnTo>
                    <a:lnTo>
                      <a:pt x="5363029" y="12192002"/>
                    </a:lnTo>
                    <a:lnTo>
                      <a:pt x="5363029" y="12192000"/>
                    </a:lnTo>
                    <a:lnTo>
                      <a:pt x="0" y="12192000"/>
                    </a:lnTo>
                    <a:lnTo>
                      <a:pt x="0" y="0"/>
                    </a:lnTo>
                    <a:lnTo>
                      <a:pt x="3539398" y="0"/>
                    </a:lnTo>
                    <a:lnTo>
                      <a:pt x="5566229" y="2026831"/>
                    </a:lnTo>
                    <a:lnTo>
                      <a:pt x="5566229" y="2575538"/>
                    </a:lnTo>
                    <a:lnTo>
                      <a:pt x="6858000" y="3871657"/>
                    </a:lnTo>
                    <a:lnTo>
                      <a:pt x="5566229" y="3871657"/>
                    </a:lnTo>
                    <a:lnTo>
                      <a:pt x="5566229" y="3871658"/>
                    </a:lnTo>
                    <a:close/>
                  </a:path>
                </a:pathLst>
              </a:custGeom>
              <a:pattFill prst="wdDnDiag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7" name="Right Triangle 16">
                <a:extLst>
                  <a:ext uri="{FF2B5EF4-FFF2-40B4-BE49-F238E27FC236}">
                    <a16:creationId xmlns="" xmlns:a16="http://schemas.microsoft.com/office/drawing/2014/main" id="{8DCD5806-2A2F-4ABF-8057-245681C498E6}"/>
                  </a:ext>
                </a:extLst>
              </p:cNvPr>
              <p:cNvSpPr/>
              <p:nvPr/>
            </p:nvSpPr>
            <p:spPr>
              <a:xfrm rot="16200000" flipH="1" flipV="1">
                <a:off x="24625" y="-4746"/>
                <a:ext cx="2819399" cy="2828891"/>
              </a:xfrm>
              <a:prstGeom prst="rtTriangle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8" name="Right Triangle 17">
                <a:extLst>
                  <a:ext uri="{FF2B5EF4-FFF2-40B4-BE49-F238E27FC236}">
                    <a16:creationId xmlns="" xmlns:a16="http://schemas.microsoft.com/office/drawing/2014/main" id="{3A93038F-E9E4-4FFD-B3DF-28DB7C2C1490}"/>
                  </a:ext>
                </a:extLst>
              </p:cNvPr>
              <p:cNvSpPr/>
              <p:nvPr/>
            </p:nvSpPr>
            <p:spPr>
              <a:xfrm rot="16200000" flipH="1" flipV="1">
                <a:off x="4418" y="-4422"/>
                <a:ext cx="2627088" cy="2635933"/>
              </a:xfrm>
              <a:prstGeom prst="rtTriangle">
                <a:avLst/>
              </a:prstGeom>
              <a:pattFill prst="dkHorz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9" name="Right Triangle 18">
                <a:extLst>
                  <a:ext uri="{FF2B5EF4-FFF2-40B4-BE49-F238E27FC236}">
                    <a16:creationId xmlns="" xmlns:a16="http://schemas.microsoft.com/office/drawing/2014/main" id="{5DEA1E02-BBD0-4AE3-AF22-433B90272178}"/>
                  </a:ext>
                </a:extLst>
              </p:cNvPr>
              <p:cNvSpPr/>
              <p:nvPr/>
            </p:nvSpPr>
            <p:spPr>
              <a:xfrm rot="16200000" flipH="1" flipV="1">
                <a:off x="-12263" y="-4034"/>
                <a:ext cx="2397087" cy="2405158"/>
              </a:xfrm>
              <a:prstGeom prst="rtTriangle">
                <a:avLst/>
              </a:prstGeom>
              <a:solidFill>
                <a:schemeClr val="accent2">
                  <a:alpha val="48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="" xmlns:a16="http://schemas.microsoft.com/office/drawing/2014/main" id="{0027A677-9ACB-4264-B148-4806678FB83F}"/>
                  </a:ext>
                </a:extLst>
              </p:cNvPr>
              <p:cNvSpPr/>
              <p:nvPr/>
            </p:nvSpPr>
            <p:spPr>
              <a:xfrm rot="5400000" flipH="1" flipV="1">
                <a:off x="2667000" y="-2667001"/>
                <a:ext cx="6858000" cy="12192002"/>
              </a:xfrm>
              <a:custGeom>
                <a:avLst/>
                <a:gdLst>
                  <a:gd name="connsiteX0" fmla="*/ 6858000 w 6858000"/>
                  <a:gd name="connsiteY0" fmla="*/ 3871658 h 12192002"/>
                  <a:gd name="connsiteX1" fmla="*/ 6858000 w 6858000"/>
                  <a:gd name="connsiteY1" fmla="*/ 12192002 h 12192002"/>
                  <a:gd name="connsiteX2" fmla="*/ 5363029 w 6858000"/>
                  <a:gd name="connsiteY2" fmla="*/ 12192002 h 12192002"/>
                  <a:gd name="connsiteX3" fmla="*/ 5363029 w 6858000"/>
                  <a:gd name="connsiteY3" fmla="*/ 12192000 h 12192002"/>
                  <a:gd name="connsiteX4" fmla="*/ 0 w 6858000"/>
                  <a:gd name="connsiteY4" fmla="*/ 12192000 h 12192002"/>
                  <a:gd name="connsiteX5" fmla="*/ 0 w 6858000"/>
                  <a:gd name="connsiteY5" fmla="*/ 0 h 12192002"/>
                  <a:gd name="connsiteX6" fmla="*/ 3539398 w 6858000"/>
                  <a:gd name="connsiteY6" fmla="*/ 0 h 12192002"/>
                  <a:gd name="connsiteX7" fmla="*/ 5566229 w 6858000"/>
                  <a:gd name="connsiteY7" fmla="*/ 2026831 h 12192002"/>
                  <a:gd name="connsiteX8" fmla="*/ 5566229 w 6858000"/>
                  <a:gd name="connsiteY8" fmla="*/ 2575538 h 12192002"/>
                  <a:gd name="connsiteX9" fmla="*/ 6858000 w 6858000"/>
                  <a:gd name="connsiteY9" fmla="*/ 3871657 h 12192002"/>
                  <a:gd name="connsiteX10" fmla="*/ 5566229 w 6858000"/>
                  <a:gd name="connsiteY10" fmla="*/ 3871657 h 12192002"/>
                  <a:gd name="connsiteX11" fmla="*/ 5566229 w 6858000"/>
                  <a:gd name="connsiteY11" fmla="*/ 3871658 h 12192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858000" h="12192002">
                    <a:moveTo>
                      <a:pt x="6858000" y="3871658"/>
                    </a:moveTo>
                    <a:lnTo>
                      <a:pt x="6858000" y="12192002"/>
                    </a:lnTo>
                    <a:lnTo>
                      <a:pt x="5363029" y="12192002"/>
                    </a:lnTo>
                    <a:lnTo>
                      <a:pt x="5363029" y="12192000"/>
                    </a:lnTo>
                    <a:lnTo>
                      <a:pt x="0" y="12192000"/>
                    </a:lnTo>
                    <a:lnTo>
                      <a:pt x="0" y="0"/>
                    </a:lnTo>
                    <a:lnTo>
                      <a:pt x="3539398" y="0"/>
                    </a:lnTo>
                    <a:lnTo>
                      <a:pt x="5566229" y="2026831"/>
                    </a:lnTo>
                    <a:lnTo>
                      <a:pt x="5566229" y="2575538"/>
                    </a:lnTo>
                    <a:lnTo>
                      <a:pt x="6858000" y="3871657"/>
                    </a:lnTo>
                    <a:lnTo>
                      <a:pt x="5566229" y="3871657"/>
                    </a:lnTo>
                    <a:lnTo>
                      <a:pt x="5566229" y="3871658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  <a:alpha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9" name="Freeform: Shape 12">
              <a:extLst>
                <a:ext uri="{FF2B5EF4-FFF2-40B4-BE49-F238E27FC236}">
                  <a16:creationId xmlns="" xmlns:a16="http://schemas.microsoft.com/office/drawing/2014/main" id="{E3AAB79D-382D-4A95-965E-526B6A681DA7}"/>
                </a:ext>
              </a:extLst>
            </p:cNvPr>
            <p:cNvSpPr/>
            <p:nvPr/>
          </p:nvSpPr>
          <p:spPr>
            <a:xfrm rot="18900000" flipH="1">
              <a:off x="-1604709" y="1397837"/>
              <a:ext cx="3211378" cy="3211378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="" xmlns:a16="http://schemas.microsoft.com/office/drawing/2014/main" id="{C0A22127-2B4A-4B15-B0A9-F019A30347A1}"/>
                </a:ext>
              </a:extLst>
            </p:cNvPr>
            <p:cNvSpPr/>
            <p:nvPr/>
          </p:nvSpPr>
          <p:spPr>
            <a:xfrm rot="18900000">
              <a:off x="-861777" y="-3756"/>
              <a:ext cx="2676646" cy="1356876"/>
            </a:xfrm>
            <a:custGeom>
              <a:avLst/>
              <a:gdLst>
                <a:gd name="connsiteX0" fmla="*/ 1319770 w 2676646"/>
                <a:gd name="connsiteY0" fmla="*/ 0 h 1356876"/>
                <a:gd name="connsiteX1" fmla="*/ 2676646 w 2676646"/>
                <a:gd name="connsiteY1" fmla="*/ 1356876 h 1356876"/>
                <a:gd name="connsiteX2" fmla="*/ 0 w 2676646"/>
                <a:gd name="connsiteY2" fmla="*/ 1356876 h 1356876"/>
                <a:gd name="connsiteX3" fmla="*/ 0 w 2676646"/>
                <a:gd name="connsiteY3" fmla="*/ 1319770 h 1356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76646" h="1356876">
                  <a:moveTo>
                    <a:pt x="1319770" y="0"/>
                  </a:moveTo>
                  <a:lnTo>
                    <a:pt x="2676646" y="1356876"/>
                  </a:lnTo>
                  <a:lnTo>
                    <a:pt x="0" y="1356876"/>
                  </a:lnTo>
                  <a:lnTo>
                    <a:pt x="0" y="1319770"/>
                  </a:lnTo>
                  <a:close/>
                </a:path>
              </a:pathLst>
            </a:custGeom>
            <a:pattFill prst="wdUpDiag">
              <a:fgClr>
                <a:schemeClr val="accent2"/>
              </a:fgClr>
              <a:bgClr>
                <a:schemeClr val="accent1"/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1" name="Freeform: Shape 12">
              <a:extLst>
                <a:ext uri="{FF2B5EF4-FFF2-40B4-BE49-F238E27FC236}">
                  <a16:creationId xmlns="" xmlns:a16="http://schemas.microsoft.com/office/drawing/2014/main" id="{F04D9FDC-1B67-4254-9535-CD32E81F0C3E}"/>
                </a:ext>
              </a:extLst>
            </p:cNvPr>
            <p:cNvSpPr/>
            <p:nvPr/>
          </p:nvSpPr>
          <p:spPr>
            <a:xfrm rot="13500000">
              <a:off x="-1226102" y="1737462"/>
              <a:ext cx="2416016" cy="2416016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wdDnDiag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="" xmlns:a16="http://schemas.microsoft.com/office/drawing/2014/main" id="{0A86C4EA-4CF8-4531-845D-4FCB1E2F7422}"/>
                </a:ext>
              </a:extLst>
            </p:cNvPr>
            <p:cNvGrpSpPr/>
            <p:nvPr/>
          </p:nvGrpSpPr>
          <p:grpSpPr>
            <a:xfrm>
              <a:off x="-760406" y="4672937"/>
              <a:ext cx="1520812" cy="1520812"/>
              <a:chOff x="-1604709" y="3012880"/>
              <a:chExt cx="3211378" cy="3211378"/>
            </a:xfrm>
          </p:grpSpPr>
          <p:sp>
            <p:nvSpPr>
              <p:cNvPr id="13" name="Freeform: Shape 12">
                <a:extLst>
                  <a:ext uri="{FF2B5EF4-FFF2-40B4-BE49-F238E27FC236}">
                    <a16:creationId xmlns="" xmlns:a16="http://schemas.microsoft.com/office/drawing/2014/main" id="{1101B195-C112-4D20-8D19-4D22479B150D}"/>
                  </a:ext>
                </a:extLst>
              </p:cNvPr>
              <p:cNvSpPr/>
              <p:nvPr/>
            </p:nvSpPr>
            <p:spPr>
              <a:xfrm rot="18900000" flipH="1">
                <a:off x="-1604709" y="3012880"/>
                <a:ext cx="3211378" cy="3211378"/>
              </a:xfrm>
              <a:custGeom>
                <a:avLst/>
                <a:gdLst>
                  <a:gd name="connsiteX0" fmla="*/ 754341 w 754341"/>
                  <a:gd name="connsiteY0" fmla="*/ 754341 h 754341"/>
                  <a:gd name="connsiteX1" fmla="*/ 0 w 754341"/>
                  <a:gd name="connsiteY1" fmla="*/ 754341 h 754341"/>
                  <a:gd name="connsiteX2" fmla="*/ 0 w 754341"/>
                  <a:gd name="connsiteY2" fmla="*/ 0 h 7543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54341" h="754341">
                    <a:moveTo>
                      <a:pt x="754341" y="754341"/>
                    </a:moveTo>
                    <a:lnTo>
                      <a:pt x="0" y="7543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4" name="Freeform: Shape 12">
                <a:extLst>
                  <a:ext uri="{FF2B5EF4-FFF2-40B4-BE49-F238E27FC236}">
                    <a16:creationId xmlns="" xmlns:a16="http://schemas.microsoft.com/office/drawing/2014/main" id="{CA755F1F-9955-4CBB-8F34-F7801CA44CE7}"/>
                  </a:ext>
                </a:extLst>
              </p:cNvPr>
              <p:cNvSpPr/>
              <p:nvPr/>
            </p:nvSpPr>
            <p:spPr>
              <a:xfrm rot="13500000">
                <a:off x="-1226102" y="3352505"/>
                <a:ext cx="2416016" cy="2416016"/>
              </a:xfrm>
              <a:custGeom>
                <a:avLst/>
                <a:gdLst>
                  <a:gd name="connsiteX0" fmla="*/ 754341 w 754341"/>
                  <a:gd name="connsiteY0" fmla="*/ 754341 h 754341"/>
                  <a:gd name="connsiteX1" fmla="*/ 0 w 754341"/>
                  <a:gd name="connsiteY1" fmla="*/ 754341 h 754341"/>
                  <a:gd name="connsiteX2" fmla="*/ 0 w 754341"/>
                  <a:gd name="connsiteY2" fmla="*/ 0 h 7543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54341" h="754341">
                    <a:moveTo>
                      <a:pt x="754341" y="754341"/>
                    </a:moveTo>
                    <a:lnTo>
                      <a:pt x="0" y="754341"/>
                    </a:lnTo>
                    <a:lnTo>
                      <a:pt x="0" y="0"/>
                    </a:lnTo>
                    <a:close/>
                  </a:path>
                </a:pathLst>
              </a:custGeom>
              <a:pattFill prst="wdDnDiag">
                <a:fgClr>
                  <a:schemeClr val="accent1">
                    <a:lumMod val="60000"/>
                    <a:lumOff val="40000"/>
                  </a:schemeClr>
                </a:fgClr>
                <a:bgClr>
                  <a:schemeClr val="accent2">
                    <a:lumMod val="50000"/>
                  </a:schemeClr>
                </a:bgClr>
              </a:patt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9E597736-C478-4C26-9BAF-205FE31E977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61488" y="2395728"/>
            <a:ext cx="7077456" cy="1243584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defRPr lang="en-GB" sz="6600" b="1" dirty="0">
                <a:solidFill>
                  <a:schemeClr val="accent2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noProof="0"/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C3D2DEF0-A0B0-4CFE-B67D-A9D75E2368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61488" y="3721608"/>
            <a:ext cx="7077456" cy="86868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GB" sz="1800" spc="3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228600" lvl="0" indent="-228600"/>
            <a:r>
              <a:rPr lang="en-US" noProof="0" smtClean="0"/>
              <a:t>Click to edit Master subtitle style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9661390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B2838D16-809E-4EB1-8C0C-0E63D813911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C43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="" xmlns:a16="http://schemas.microsoft.com/office/drawing/2014/main" id="{01FEB333-94B4-4E53-9019-D584810903BB}"/>
              </a:ext>
            </a:extLst>
          </p:cNvPr>
          <p:cNvSpPr/>
          <p:nvPr userDrawn="1"/>
        </p:nvSpPr>
        <p:spPr>
          <a:xfrm>
            <a:off x="0" y="0"/>
            <a:ext cx="12192000" cy="6862745"/>
          </a:xfrm>
          <a:custGeom>
            <a:avLst/>
            <a:gdLst>
              <a:gd name="connsiteX0" fmla="*/ 0 w 12192000"/>
              <a:gd name="connsiteY0" fmla="*/ 0 h 6849743"/>
              <a:gd name="connsiteX1" fmla="*/ 7554712 w 12192000"/>
              <a:gd name="connsiteY1" fmla="*/ 0 h 6849743"/>
              <a:gd name="connsiteX2" fmla="*/ 10266645 w 12192000"/>
              <a:gd name="connsiteY2" fmla="*/ 2711934 h 6849743"/>
              <a:gd name="connsiteX3" fmla="*/ 11289529 w 12192000"/>
              <a:gd name="connsiteY3" fmla="*/ 2711934 h 6849743"/>
              <a:gd name="connsiteX4" fmla="*/ 12191999 w 12192000"/>
              <a:gd name="connsiteY4" fmla="*/ 3614404 h 6849743"/>
              <a:gd name="connsiteX5" fmla="*/ 12192000 w 12192000"/>
              <a:gd name="connsiteY5" fmla="*/ 6849743 h 6849743"/>
              <a:gd name="connsiteX6" fmla="*/ 0 w 12192000"/>
              <a:gd name="connsiteY6" fmla="*/ 6849743 h 6849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6849743">
                <a:moveTo>
                  <a:pt x="0" y="0"/>
                </a:moveTo>
                <a:lnTo>
                  <a:pt x="7554712" y="0"/>
                </a:lnTo>
                <a:lnTo>
                  <a:pt x="10266645" y="2711934"/>
                </a:lnTo>
                <a:lnTo>
                  <a:pt x="11289529" y="2711934"/>
                </a:lnTo>
                <a:lnTo>
                  <a:pt x="12191999" y="3614404"/>
                </a:lnTo>
                <a:lnTo>
                  <a:pt x="12192000" y="6849743"/>
                </a:lnTo>
                <a:lnTo>
                  <a:pt x="0" y="6849743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="" xmlns:a16="http://schemas.microsoft.com/office/drawing/2014/main" id="{A59B9489-0CD9-4DB7-AC82-6E7867F91403}"/>
              </a:ext>
            </a:extLst>
          </p:cNvPr>
          <p:cNvSpPr/>
          <p:nvPr userDrawn="1"/>
        </p:nvSpPr>
        <p:spPr>
          <a:xfrm rot="16200000" flipV="1">
            <a:off x="2626805" y="-2626805"/>
            <a:ext cx="6862743" cy="12116353"/>
          </a:xfrm>
          <a:custGeom>
            <a:avLst/>
            <a:gdLst>
              <a:gd name="connsiteX0" fmla="*/ 6853871 w 6853871"/>
              <a:gd name="connsiteY0" fmla="*/ 12116353 h 12116353"/>
              <a:gd name="connsiteX1" fmla="*/ 6853871 w 6853871"/>
              <a:gd name="connsiteY1" fmla="*/ 8014954 h 12116353"/>
              <a:gd name="connsiteX2" fmla="*/ 4141930 w 6853871"/>
              <a:gd name="connsiteY2" fmla="*/ 8014954 h 12116353"/>
              <a:gd name="connsiteX3" fmla="*/ 4141930 w 6853871"/>
              <a:gd name="connsiteY3" fmla="*/ 8014952 h 12116353"/>
              <a:gd name="connsiteX4" fmla="*/ 6853871 w 6853871"/>
              <a:gd name="connsiteY4" fmla="*/ 8014952 h 12116353"/>
              <a:gd name="connsiteX5" fmla="*/ 4141930 w 6853871"/>
              <a:gd name="connsiteY5" fmla="*/ 5293882 h 12116353"/>
              <a:gd name="connsiteX6" fmla="*/ 4141930 w 6853871"/>
              <a:gd name="connsiteY6" fmla="*/ 4141928 h 12116353"/>
              <a:gd name="connsiteX7" fmla="*/ 0 w 6853871"/>
              <a:gd name="connsiteY7" fmla="*/ 0 h 12116353"/>
              <a:gd name="connsiteX8" fmla="*/ 0 w 6853871"/>
              <a:gd name="connsiteY8" fmla="*/ 12116353 h 12116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53871" h="12116353">
                <a:moveTo>
                  <a:pt x="6853871" y="12116353"/>
                </a:moveTo>
                <a:lnTo>
                  <a:pt x="6853871" y="8014954"/>
                </a:lnTo>
                <a:lnTo>
                  <a:pt x="4141930" y="8014954"/>
                </a:lnTo>
                <a:lnTo>
                  <a:pt x="4141930" y="8014952"/>
                </a:lnTo>
                <a:lnTo>
                  <a:pt x="6853871" y="8014952"/>
                </a:lnTo>
                <a:lnTo>
                  <a:pt x="4141930" y="5293882"/>
                </a:lnTo>
                <a:lnTo>
                  <a:pt x="4141930" y="4141928"/>
                </a:lnTo>
                <a:lnTo>
                  <a:pt x="0" y="0"/>
                </a:lnTo>
                <a:lnTo>
                  <a:pt x="0" y="12116353"/>
                </a:lnTo>
                <a:close/>
              </a:path>
            </a:pathLst>
          </a:custGeom>
          <a:pattFill prst="wdDnDiag">
            <a:fgClr>
              <a:schemeClr val="accent1"/>
            </a:fgClr>
            <a:bgClr>
              <a:schemeClr val="accent2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Right Triangle 9">
            <a:extLst>
              <a:ext uri="{FF2B5EF4-FFF2-40B4-BE49-F238E27FC236}">
                <a16:creationId xmlns="" xmlns:a16="http://schemas.microsoft.com/office/drawing/2014/main" id="{A55D1C76-C591-4FA5-9780-87AB6B37C0FA}"/>
              </a:ext>
            </a:extLst>
          </p:cNvPr>
          <p:cNvSpPr/>
          <p:nvPr userDrawn="1"/>
        </p:nvSpPr>
        <p:spPr>
          <a:xfrm rot="5400000" flipV="1">
            <a:off x="5851010" y="-10649"/>
            <a:ext cx="6326154" cy="6347453"/>
          </a:xfrm>
          <a:prstGeom prst="rtTriangl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="" xmlns:a16="http://schemas.microsoft.com/office/drawing/2014/main" id="{A7DC1D12-670F-4235-8791-FA8C2B330871}"/>
              </a:ext>
            </a:extLst>
          </p:cNvPr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="" xmlns:a16="http://schemas.microsoft.com/office/drawing/2014/main" id="{859569CF-FDAC-47C4-A0F5-296F7117C398}"/>
              </a:ext>
            </a:extLst>
          </p:cNvPr>
          <p:cNvSpPr/>
          <p:nvPr userDrawn="1"/>
        </p:nvSpPr>
        <p:spPr>
          <a:xfrm rot="2700000">
            <a:off x="9668984" y="1404392"/>
            <a:ext cx="4406148" cy="5299239"/>
          </a:xfrm>
          <a:custGeom>
            <a:avLst/>
            <a:gdLst>
              <a:gd name="connsiteX0" fmla="*/ 0 w 4406148"/>
              <a:gd name="connsiteY0" fmla="*/ 0 h 5299239"/>
              <a:gd name="connsiteX1" fmla="*/ 4406148 w 4406148"/>
              <a:gd name="connsiteY1" fmla="*/ 4406147 h 5299239"/>
              <a:gd name="connsiteX2" fmla="*/ 3513056 w 4406148"/>
              <a:gd name="connsiteY2" fmla="*/ 5299239 h 5299239"/>
              <a:gd name="connsiteX3" fmla="*/ 1 w 4406148"/>
              <a:gd name="connsiteY3" fmla="*/ 5299239 h 5299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06148" h="5299239">
                <a:moveTo>
                  <a:pt x="0" y="0"/>
                </a:moveTo>
                <a:lnTo>
                  <a:pt x="4406148" y="4406147"/>
                </a:lnTo>
                <a:lnTo>
                  <a:pt x="3513056" y="5299239"/>
                </a:lnTo>
                <a:lnTo>
                  <a:pt x="1" y="5299239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="" xmlns:a16="http://schemas.microsoft.com/office/drawing/2014/main" id="{D68D0C72-2B2C-4C85-A091-157853C71784}"/>
              </a:ext>
            </a:extLst>
          </p:cNvPr>
          <p:cNvSpPr/>
          <p:nvPr userDrawn="1"/>
        </p:nvSpPr>
        <p:spPr>
          <a:xfrm rot="8100000" flipH="1">
            <a:off x="9583575" y="1088097"/>
            <a:ext cx="5072180" cy="4843502"/>
          </a:xfrm>
          <a:custGeom>
            <a:avLst/>
            <a:gdLst>
              <a:gd name="connsiteX0" fmla="*/ 5072180 w 5072180"/>
              <a:gd name="connsiteY0" fmla="*/ 4843501 h 4843502"/>
              <a:gd name="connsiteX1" fmla="*/ 228679 w 5072180"/>
              <a:gd name="connsiteY1" fmla="*/ 0 h 4843502"/>
              <a:gd name="connsiteX2" fmla="*/ 1 w 5072180"/>
              <a:gd name="connsiteY2" fmla="*/ 228678 h 4843502"/>
              <a:gd name="connsiteX3" fmla="*/ 0 w 5072180"/>
              <a:gd name="connsiteY3" fmla="*/ 4843502 h 4843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72180" h="4843502">
                <a:moveTo>
                  <a:pt x="5072180" y="4843501"/>
                </a:moveTo>
                <a:lnTo>
                  <a:pt x="228679" y="0"/>
                </a:lnTo>
                <a:lnTo>
                  <a:pt x="1" y="228678"/>
                </a:lnTo>
                <a:lnTo>
                  <a:pt x="0" y="4843502"/>
                </a:lnTo>
                <a:close/>
              </a:path>
            </a:pathLst>
          </a:custGeom>
          <a:pattFill prst="wdDnDiag">
            <a:fgClr>
              <a:schemeClr val="accent1">
                <a:lumMod val="60000"/>
                <a:lumOff val="40000"/>
              </a:schemeClr>
            </a:fgClr>
            <a:bgClr>
              <a:schemeClr val="accent2">
                <a:lumMod val="50000"/>
              </a:schemeClr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="" xmlns:a16="http://schemas.microsoft.com/office/drawing/2014/main" id="{8E25334A-5FE3-4DDA-8D32-4796CCFCAA74}"/>
              </a:ext>
            </a:extLst>
          </p:cNvPr>
          <p:cNvSpPr/>
          <p:nvPr userDrawn="1"/>
        </p:nvSpPr>
        <p:spPr>
          <a:xfrm rot="2700000">
            <a:off x="11438585" y="5665752"/>
            <a:ext cx="877778" cy="1755556"/>
          </a:xfrm>
          <a:custGeom>
            <a:avLst/>
            <a:gdLst>
              <a:gd name="connsiteX0" fmla="*/ 0 w 877778"/>
              <a:gd name="connsiteY0" fmla="*/ 0 h 1755556"/>
              <a:gd name="connsiteX1" fmla="*/ 877778 w 877778"/>
              <a:gd name="connsiteY1" fmla="*/ 877778 h 1755556"/>
              <a:gd name="connsiteX2" fmla="*/ 0 w 877778"/>
              <a:gd name="connsiteY2" fmla="*/ 1755556 h 1755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77778" h="1755556">
                <a:moveTo>
                  <a:pt x="0" y="0"/>
                </a:moveTo>
                <a:lnTo>
                  <a:pt x="877778" y="877778"/>
                </a:lnTo>
                <a:lnTo>
                  <a:pt x="0" y="175555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="" xmlns:a16="http://schemas.microsoft.com/office/drawing/2014/main" id="{18818DF1-D7FD-4C0F-875D-7A07E8F75C06}"/>
              </a:ext>
            </a:extLst>
          </p:cNvPr>
          <p:cNvSpPr/>
          <p:nvPr userDrawn="1"/>
        </p:nvSpPr>
        <p:spPr>
          <a:xfrm rot="8100000" flipH="1">
            <a:off x="10582265" y="5841410"/>
            <a:ext cx="2372348" cy="1186174"/>
          </a:xfrm>
          <a:custGeom>
            <a:avLst/>
            <a:gdLst>
              <a:gd name="connsiteX0" fmla="*/ 2372348 w 2372348"/>
              <a:gd name="connsiteY0" fmla="*/ 1186174 h 1186174"/>
              <a:gd name="connsiteX1" fmla="*/ 1186174 w 2372348"/>
              <a:gd name="connsiteY1" fmla="*/ 0 h 1186174"/>
              <a:gd name="connsiteX2" fmla="*/ 0 w 2372348"/>
              <a:gd name="connsiteY2" fmla="*/ 1186174 h 1186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72348" h="1186174">
                <a:moveTo>
                  <a:pt x="2372348" y="1186174"/>
                </a:moveTo>
                <a:lnTo>
                  <a:pt x="1186174" y="0"/>
                </a:lnTo>
                <a:lnTo>
                  <a:pt x="0" y="1186174"/>
                </a:lnTo>
                <a:close/>
              </a:path>
            </a:pathLst>
          </a:custGeom>
          <a:pattFill prst="wdUpDiag">
            <a:fgClr>
              <a:schemeClr val="accent1">
                <a:lumMod val="60000"/>
                <a:lumOff val="40000"/>
              </a:schemeClr>
            </a:fgClr>
            <a:bgClr>
              <a:schemeClr val="accent2">
                <a:lumMod val="50000"/>
              </a:schemeClr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="" xmlns:a16="http://schemas.microsoft.com/office/drawing/2014/main" id="{8F9BB384-9E14-4CEA-82C1-21837229D3EF}"/>
              </a:ext>
            </a:extLst>
          </p:cNvPr>
          <p:cNvGrpSpPr/>
          <p:nvPr userDrawn="1"/>
        </p:nvGrpSpPr>
        <p:grpSpPr>
          <a:xfrm rot="16200000">
            <a:off x="431651" y="-917359"/>
            <a:ext cx="1532001" cy="1826463"/>
            <a:chOff x="10800164" y="7142066"/>
            <a:chExt cx="2775293" cy="3308724"/>
          </a:xfrm>
        </p:grpSpPr>
        <p:sp>
          <p:nvSpPr>
            <p:cNvPr id="17" name="Freeform: Shape 16">
              <a:extLst>
                <a:ext uri="{FF2B5EF4-FFF2-40B4-BE49-F238E27FC236}">
                  <a16:creationId xmlns="" xmlns:a16="http://schemas.microsoft.com/office/drawing/2014/main" id="{0862A81A-959D-4EAB-90ED-DB20759BB397}"/>
                </a:ext>
              </a:extLst>
            </p:cNvPr>
            <p:cNvSpPr/>
            <p:nvPr/>
          </p:nvSpPr>
          <p:spPr>
            <a:xfrm rot="2700000">
              <a:off x="10800164" y="7675497"/>
              <a:ext cx="2775293" cy="2775293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="" xmlns:a16="http://schemas.microsoft.com/office/drawing/2014/main" id="{AAB9E28C-9422-42BD-AECE-29B44B5D63E2}"/>
                </a:ext>
              </a:extLst>
            </p:cNvPr>
            <p:cNvSpPr/>
            <p:nvPr/>
          </p:nvSpPr>
          <p:spPr>
            <a:xfrm rot="8100000" flipH="1">
              <a:off x="10811837" y="7142066"/>
              <a:ext cx="2751954" cy="2751955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wdDnDiag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="" xmlns:a16="http://schemas.microsoft.com/office/drawing/2014/main" id="{2772239B-C46D-4458-BB4B-DDB12FAB0172}"/>
              </a:ext>
            </a:extLst>
          </p:cNvPr>
          <p:cNvGrpSpPr/>
          <p:nvPr userDrawn="1"/>
        </p:nvGrpSpPr>
        <p:grpSpPr>
          <a:xfrm rot="16200000">
            <a:off x="1992859" y="-497210"/>
            <a:ext cx="818398" cy="986162"/>
            <a:chOff x="10945855" y="7317026"/>
            <a:chExt cx="2483924" cy="2993104"/>
          </a:xfrm>
        </p:grpSpPr>
        <p:sp>
          <p:nvSpPr>
            <p:cNvPr id="20" name="Freeform: Shape 19">
              <a:extLst>
                <a:ext uri="{FF2B5EF4-FFF2-40B4-BE49-F238E27FC236}">
                  <a16:creationId xmlns="" xmlns:a16="http://schemas.microsoft.com/office/drawing/2014/main" id="{3C8A2A1A-1FB9-4CA1-B74E-B293187E51AA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="" xmlns:a16="http://schemas.microsoft.com/office/drawing/2014/main" id="{DF2B18BA-6B43-40FA-A23B-D894D6AB468B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5E194264-A3F5-42E2-9A63-DCCED0457E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754880"/>
            <a:ext cx="6803136" cy="36576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sz="1600" spc="30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228600" lvl="0" indent="-228600"/>
            <a:r>
              <a:rPr lang="en-US" noProof="0" smtClean="0"/>
              <a:t>Click to edit Master text styles</a:t>
            </a:r>
          </a:p>
        </p:txBody>
      </p:sp>
      <p:sp>
        <p:nvSpPr>
          <p:cNvPr id="22" name="Slide Number Placeholder 4">
            <a:extLst>
              <a:ext uri="{FF2B5EF4-FFF2-40B4-BE49-F238E27FC236}">
                <a16:creationId xmlns="" xmlns:a16="http://schemas.microsoft.com/office/drawing/2014/main" id="{0F332671-6296-47C8-BF26-B2D962F5D0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C263D6C4-4840-40CC-AC84-17E24B3B7BDE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3" name="Title 1">
            <a:extLst>
              <a:ext uri="{FF2B5EF4-FFF2-40B4-BE49-F238E27FC236}">
                <a16:creationId xmlns="" xmlns:a16="http://schemas.microsoft.com/office/drawing/2014/main" id="{7772A652-7229-2B42-B87B-298C31D6F0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2104" y="3886200"/>
            <a:ext cx="7781544" cy="859055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GB" sz="5400" b="1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Section Title 01</a:t>
            </a:r>
          </a:p>
        </p:txBody>
      </p:sp>
    </p:spTree>
    <p:extLst>
      <p:ext uri="{BB962C8B-B14F-4D97-AF65-F5344CB8AC3E}">
        <p14:creationId xmlns:p14="http://schemas.microsoft.com/office/powerpoint/2010/main" val="36471669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lt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2CDBB6E5-B91E-4946-9390-E8693855103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4" name="Freeform: Shape 33">
            <a:extLst>
              <a:ext uri="{FF2B5EF4-FFF2-40B4-BE49-F238E27FC236}">
                <a16:creationId xmlns="" xmlns:a16="http://schemas.microsoft.com/office/drawing/2014/main" id="{0C3CC1C9-1FA0-4FE4-8984-4A8B3728D674}"/>
              </a:ext>
            </a:extLst>
          </p:cNvPr>
          <p:cNvSpPr/>
          <p:nvPr userDrawn="1"/>
        </p:nvSpPr>
        <p:spPr>
          <a:xfrm rot="16200000" flipV="1">
            <a:off x="2855762" y="-2473495"/>
            <a:ext cx="6862743" cy="11809733"/>
          </a:xfrm>
          <a:custGeom>
            <a:avLst/>
            <a:gdLst>
              <a:gd name="connsiteX0" fmla="*/ 6862743 w 6862743"/>
              <a:gd name="connsiteY0" fmla="*/ 11809733 h 11809733"/>
              <a:gd name="connsiteX1" fmla="*/ 6862743 w 6862743"/>
              <a:gd name="connsiteY1" fmla="*/ 7708334 h 11809733"/>
              <a:gd name="connsiteX2" fmla="*/ 4147292 w 6862743"/>
              <a:gd name="connsiteY2" fmla="*/ 7708334 h 11809733"/>
              <a:gd name="connsiteX3" fmla="*/ 4147292 w 6862743"/>
              <a:gd name="connsiteY3" fmla="*/ 7708332 h 11809733"/>
              <a:gd name="connsiteX4" fmla="*/ 6862743 w 6862743"/>
              <a:gd name="connsiteY4" fmla="*/ 7708332 h 11809733"/>
              <a:gd name="connsiteX5" fmla="*/ 4147291 w 6862743"/>
              <a:gd name="connsiteY5" fmla="*/ 4987262 h 11809733"/>
              <a:gd name="connsiteX6" fmla="*/ 4147291 w 6862743"/>
              <a:gd name="connsiteY6" fmla="*/ 3835308 h 11809733"/>
              <a:gd name="connsiteX7" fmla="*/ 307017 w 6862743"/>
              <a:gd name="connsiteY7" fmla="*/ 0 h 11809733"/>
              <a:gd name="connsiteX8" fmla="*/ 0 w 6862743"/>
              <a:gd name="connsiteY8" fmla="*/ 0 h 11809733"/>
              <a:gd name="connsiteX9" fmla="*/ 0 w 6862743"/>
              <a:gd name="connsiteY9" fmla="*/ 11809733 h 11809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3" h="11809733">
                <a:moveTo>
                  <a:pt x="6862743" y="11809733"/>
                </a:moveTo>
                <a:lnTo>
                  <a:pt x="6862743" y="7708334"/>
                </a:lnTo>
                <a:lnTo>
                  <a:pt x="4147292" y="7708334"/>
                </a:lnTo>
                <a:lnTo>
                  <a:pt x="4147292" y="7708332"/>
                </a:lnTo>
                <a:lnTo>
                  <a:pt x="6862743" y="7708332"/>
                </a:lnTo>
                <a:lnTo>
                  <a:pt x="4147291" y="4987262"/>
                </a:lnTo>
                <a:lnTo>
                  <a:pt x="4147291" y="3835308"/>
                </a:lnTo>
                <a:lnTo>
                  <a:pt x="307017" y="0"/>
                </a:lnTo>
                <a:lnTo>
                  <a:pt x="0" y="0"/>
                </a:lnTo>
                <a:lnTo>
                  <a:pt x="0" y="1180973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4" name="Freeform: Shape 23">
            <a:extLst>
              <a:ext uri="{FF2B5EF4-FFF2-40B4-BE49-F238E27FC236}">
                <a16:creationId xmlns="" xmlns:a16="http://schemas.microsoft.com/office/drawing/2014/main" id="{8E049265-431E-48DE-B7F7-4959930171DC}"/>
              </a:ext>
            </a:extLst>
          </p:cNvPr>
          <p:cNvSpPr/>
          <p:nvPr userDrawn="1"/>
        </p:nvSpPr>
        <p:spPr>
          <a:xfrm rot="16200000" flipV="1">
            <a:off x="2626806" y="-2626805"/>
            <a:ext cx="6862743" cy="12116353"/>
          </a:xfrm>
          <a:custGeom>
            <a:avLst/>
            <a:gdLst>
              <a:gd name="connsiteX0" fmla="*/ 6853871 w 6853871"/>
              <a:gd name="connsiteY0" fmla="*/ 12116353 h 12116353"/>
              <a:gd name="connsiteX1" fmla="*/ 6853871 w 6853871"/>
              <a:gd name="connsiteY1" fmla="*/ 8014954 h 12116353"/>
              <a:gd name="connsiteX2" fmla="*/ 4141930 w 6853871"/>
              <a:gd name="connsiteY2" fmla="*/ 8014954 h 12116353"/>
              <a:gd name="connsiteX3" fmla="*/ 4141930 w 6853871"/>
              <a:gd name="connsiteY3" fmla="*/ 8014952 h 12116353"/>
              <a:gd name="connsiteX4" fmla="*/ 6853871 w 6853871"/>
              <a:gd name="connsiteY4" fmla="*/ 8014952 h 12116353"/>
              <a:gd name="connsiteX5" fmla="*/ 4141930 w 6853871"/>
              <a:gd name="connsiteY5" fmla="*/ 5293882 h 12116353"/>
              <a:gd name="connsiteX6" fmla="*/ 4141930 w 6853871"/>
              <a:gd name="connsiteY6" fmla="*/ 4141928 h 12116353"/>
              <a:gd name="connsiteX7" fmla="*/ 0 w 6853871"/>
              <a:gd name="connsiteY7" fmla="*/ 0 h 12116353"/>
              <a:gd name="connsiteX8" fmla="*/ 0 w 6853871"/>
              <a:gd name="connsiteY8" fmla="*/ 12116353 h 12116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53871" h="12116353">
                <a:moveTo>
                  <a:pt x="6853871" y="12116353"/>
                </a:moveTo>
                <a:lnTo>
                  <a:pt x="6853871" y="8014954"/>
                </a:lnTo>
                <a:lnTo>
                  <a:pt x="4141930" y="8014954"/>
                </a:lnTo>
                <a:lnTo>
                  <a:pt x="4141930" y="8014952"/>
                </a:lnTo>
                <a:lnTo>
                  <a:pt x="6853871" y="8014952"/>
                </a:lnTo>
                <a:lnTo>
                  <a:pt x="4141930" y="5293882"/>
                </a:lnTo>
                <a:lnTo>
                  <a:pt x="4141930" y="4141928"/>
                </a:lnTo>
                <a:lnTo>
                  <a:pt x="0" y="0"/>
                </a:lnTo>
                <a:lnTo>
                  <a:pt x="0" y="12116353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5" name="Freeform: Shape 24">
            <a:extLst>
              <a:ext uri="{FF2B5EF4-FFF2-40B4-BE49-F238E27FC236}">
                <a16:creationId xmlns="" xmlns:a16="http://schemas.microsoft.com/office/drawing/2014/main" id="{173E5F2D-1F8E-4DCC-857F-932C6C6539BB}"/>
              </a:ext>
            </a:extLst>
          </p:cNvPr>
          <p:cNvSpPr/>
          <p:nvPr userDrawn="1"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="" xmlns:a16="http://schemas.microsoft.com/office/drawing/2014/main" id="{E9318B2B-E019-4078-9EF0-C9D6281AE31B}"/>
              </a:ext>
            </a:extLst>
          </p:cNvPr>
          <p:cNvGrpSpPr/>
          <p:nvPr userDrawn="1"/>
        </p:nvGrpSpPr>
        <p:grpSpPr>
          <a:xfrm>
            <a:off x="9776075" y="2057401"/>
            <a:ext cx="4413559" cy="3934444"/>
            <a:chOff x="9222437" y="1088097"/>
            <a:chExt cx="5433318" cy="4843502"/>
          </a:xfrm>
        </p:grpSpPr>
        <p:sp>
          <p:nvSpPr>
            <p:cNvPr id="27" name="Freeform: Shape 26">
              <a:extLst>
                <a:ext uri="{FF2B5EF4-FFF2-40B4-BE49-F238E27FC236}">
                  <a16:creationId xmlns="" xmlns:a16="http://schemas.microsoft.com/office/drawing/2014/main" id="{D3E625C0-9656-421F-861F-67C8F93362ED}"/>
                </a:ext>
              </a:extLst>
            </p:cNvPr>
            <p:cNvSpPr/>
            <p:nvPr/>
          </p:nvSpPr>
          <p:spPr>
            <a:xfrm rot="2700000">
              <a:off x="9668983" y="1078460"/>
              <a:ext cx="4406148" cy="5299239"/>
            </a:xfrm>
            <a:custGeom>
              <a:avLst/>
              <a:gdLst>
                <a:gd name="connsiteX0" fmla="*/ 0 w 4406148"/>
                <a:gd name="connsiteY0" fmla="*/ 0 h 5299239"/>
                <a:gd name="connsiteX1" fmla="*/ 4406148 w 4406148"/>
                <a:gd name="connsiteY1" fmla="*/ 4406147 h 5299239"/>
                <a:gd name="connsiteX2" fmla="*/ 3513056 w 4406148"/>
                <a:gd name="connsiteY2" fmla="*/ 5299239 h 5299239"/>
                <a:gd name="connsiteX3" fmla="*/ 1 w 4406148"/>
                <a:gd name="connsiteY3" fmla="*/ 5299239 h 5299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06148" h="5299239">
                  <a:moveTo>
                    <a:pt x="0" y="0"/>
                  </a:moveTo>
                  <a:lnTo>
                    <a:pt x="4406148" y="4406147"/>
                  </a:lnTo>
                  <a:lnTo>
                    <a:pt x="3513056" y="5299239"/>
                  </a:lnTo>
                  <a:lnTo>
                    <a:pt x="1" y="5299239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="" xmlns:a16="http://schemas.microsoft.com/office/drawing/2014/main" id="{49F8E490-C6E3-4D00-866F-CD85DD88996E}"/>
                </a:ext>
              </a:extLst>
            </p:cNvPr>
            <p:cNvSpPr/>
            <p:nvPr/>
          </p:nvSpPr>
          <p:spPr>
            <a:xfrm rot="8100000" flipH="1">
              <a:off x="9583575" y="1088097"/>
              <a:ext cx="5072180" cy="4843502"/>
            </a:xfrm>
            <a:custGeom>
              <a:avLst/>
              <a:gdLst>
                <a:gd name="connsiteX0" fmla="*/ 5072180 w 5072180"/>
                <a:gd name="connsiteY0" fmla="*/ 4843501 h 4843502"/>
                <a:gd name="connsiteX1" fmla="*/ 228679 w 5072180"/>
                <a:gd name="connsiteY1" fmla="*/ 0 h 4843502"/>
                <a:gd name="connsiteX2" fmla="*/ 1 w 5072180"/>
                <a:gd name="connsiteY2" fmla="*/ 228678 h 4843502"/>
                <a:gd name="connsiteX3" fmla="*/ 0 w 5072180"/>
                <a:gd name="connsiteY3" fmla="*/ 4843502 h 4843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72180" h="4843502">
                  <a:moveTo>
                    <a:pt x="5072180" y="4843501"/>
                  </a:moveTo>
                  <a:lnTo>
                    <a:pt x="228679" y="0"/>
                  </a:lnTo>
                  <a:lnTo>
                    <a:pt x="1" y="228678"/>
                  </a:lnTo>
                  <a:lnTo>
                    <a:pt x="0" y="4843502"/>
                  </a:lnTo>
                  <a:close/>
                </a:path>
              </a:pathLst>
            </a:custGeom>
            <a:pattFill prst="wdDnDiag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</p:grpSp>
      <p:sp>
        <p:nvSpPr>
          <p:cNvPr id="29" name="Freeform: Shape 28">
            <a:extLst>
              <a:ext uri="{FF2B5EF4-FFF2-40B4-BE49-F238E27FC236}">
                <a16:creationId xmlns="" xmlns:a16="http://schemas.microsoft.com/office/drawing/2014/main" id="{EE8F5B31-1523-46AE-9455-C33DFC1BDDE0}"/>
              </a:ext>
            </a:extLst>
          </p:cNvPr>
          <p:cNvSpPr/>
          <p:nvPr userDrawn="1"/>
        </p:nvSpPr>
        <p:spPr>
          <a:xfrm rot="2700000">
            <a:off x="11438585" y="5665752"/>
            <a:ext cx="877778" cy="1755556"/>
          </a:xfrm>
          <a:custGeom>
            <a:avLst/>
            <a:gdLst>
              <a:gd name="connsiteX0" fmla="*/ 0 w 877778"/>
              <a:gd name="connsiteY0" fmla="*/ 0 h 1755556"/>
              <a:gd name="connsiteX1" fmla="*/ 877778 w 877778"/>
              <a:gd name="connsiteY1" fmla="*/ 877778 h 1755556"/>
              <a:gd name="connsiteX2" fmla="*/ 0 w 877778"/>
              <a:gd name="connsiteY2" fmla="*/ 1755556 h 1755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77778" h="1755556">
                <a:moveTo>
                  <a:pt x="0" y="0"/>
                </a:moveTo>
                <a:lnTo>
                  <a:pt x="877778" y="877778"/>
                </a:lnTo>
                <a:lnTo>
                  <a:pt x="0" y="175555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0" name="Freeform: Shape 29">
            <a:extLst>
              <a:ext uri="{FF2B5EF4-FFF2-40B4-BE49-F238E27FC236}">
                <a16:creationId xmlns="" xmlns:a16="http://schemas.microsoft.com/office/drawing/2014/main" id="{5D17048F-C2E1-4775-BC32-50BD6219F89D}"/>
              </a:ext>
            </a:extLst>
          </p:cNvPr>
          <p:cNvSpPr/>
          <p:nvPr userDrawn="1"/>
        </p:nvSpPr>
        <p:spPr>
          <a:xfrm rot="8100000" flipH="1">
            <a:off x="10582265" y="5841410"/>
            <a:ext cx="2372348" cy="1186174"/>
          </a:xfrm>
          <a:custGeom>
            <a:avLst/>
            <a:gdLst>
              <a:gd name="connsiteX0" fmla="*/ 2372348 w 2372348"/>
              <a:gd name="connsiteY0" fmla="*/ 1186174 h 1186174"/>
              <a:gd name="connsiteX1" fmla="*/ 1186174 w 2372348"/>
              <a:gd name="connsiteY1" fmla="*/ 0 h 1186174"/>
              <a:gd name="connsiteX2" fmla="*/ 0 w 2372348"/>
              <a:gd name="connsiteY2" fmla="*/ 1186174 h 1186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72348" h="1186174">
                <a:moveTo>
                  <a:pt x="2372348" y="1186174"/>
                </a:moveTo>
                <a:lnTo>
                  <a:pt x="1186174" y="0"/>
                </a:lnTo>
                <a:lnTo>
                  <a:pt x="0" y="1186174"/>
                </a:lnTo>
                <a:close/>
              </a:path>
            </a:pathLst>
          </a:custGeom>
          <a:pattFill prst="wdUpDiag">
            <a:fgClr>
              <a:schemeClr val="accent1">
                <a:lumMod val="60000"/>
                <a:lumOff val="40000"/>
              </a:schemeClr>
            </a:fgClr>
            <a:bgClr>
              <a:schemeClr val="accent2">
                <a:lumMod val="50000"/>
              </a:schemeClr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="" xmlns:a16="http://schemas.microsoft.com/office/drawing/2014/main" id="{EAB002AA-4848-49C8-A834-036F860C79A3}"/>
              </a:ext>
            </a:extLst>
          </p:cNvPr>
          <p:cNvGrpSpPr/>
          <p:nvPr userDrawn="1"/>
        </p:nvGrpSpPr>
        <p:grpSpPr>
          <a:xfrm rot="16200000" flipH="1">
            <a:off x="9913705" y="6257994"/>
            <a:ext cx="1052473" cy="1209445"/>
            <a:chOff x="10800165" y="7142066"/>
            <a:chExt cx="2775293" cy="3189215"/>
          </a:xfrm>
        </p:grpSpPr>
        <p:sp>
          <p:nvSpPr>
            <p:cNvPr id="32" name="Freeform: Shape 31">
              <a:extLst>
                <a:ext uri="{FF2B5EF4-FFF2-40B4-BE49-F238E27FC236}">
                  <a16:creationId xmlns="" xmlns:a16="http://schemas.microsoft.com/office/drawing/2014/main" id="{14B187A8-7F8D-469D-A03B-4F835A5746DE}"/>
                </a:ext>
              </a:extLst>
            </p:cNvPr>
            <p:cNvSpPr/>
            <p:nvPr/>
          </p:nvSpPr>
          <p:spPr>
            <a:xfrm rot="2700000">
              <a:off x="10800166" y="7555988"/>
              <a:ext cx="2775292" cy="2775293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="" xmlns:a16="http://schemas.microsoft.com/office/drawing/2014/main" id="{03D871D1-A11A-48FB-82A8-8D61AB5CB85C}"/>
                </a:ext>
              </a:extLst>
            </p:cNvPr>
            <p:cNvSpPr/>
            <p:nvPr/>
          </p:nvSpPr>
          <p:spPr>
            <a:xfrm rot="8100000" flipH="1">
              <a:off x="10811837" y="7142066"/>
              <a:ext cx="2751954" cy="2751955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wdDnDiag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42374B20-3E42-44AF-BEF1-8AB3306739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2104" y="3886200"/>
            <a:ext cx="7781544" cy="859055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GB" sz="5400" b="1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Section Title 01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5E194264-A3F5-42E2-9A63-DCCED0457E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754880"/>
            <a:ext cx="6803136" cy="36576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sz="1600" spc="30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228600" lvl="0" indent="-228600"/>
            <a:r>
              <a:rPr lang="en-US" noProof="0" smtClean="0"/>
              <a:t>Click to edit Master text styles</a:t>
            </a:r>
          </a:p>
        </p:txBody>
      </p:sp>
      <p:sp>
        <p:nvSpPr>
          <p:cNvPr id="35" name="Slide Number Placeholder 4">
            <a:extLst>
              <a:ext uri="{FF2B5EF4-FFF2-40B4-BE49-F238E27FC236}">
                <a16:creationId xmlns="" xmlns:a16="http://schemas.microsoft.com/office/drawing/2014/main" id="{6F73F836-940E-4B65-A29C-D0869263C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C263D6C4-4840-40CC-AC84-17E24B3B7BDE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65893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2CDBB6E5-B91E-4946-9390-E8693855103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4" name="Freeform: Shape 33">
            <a:extLst>
              <a:ext uri="{FF2B5EF4-FFF2-40B4-BE49-F238E27FC236}">
                <a16:creationId xmlns="" xmlns:a16="http://schemas.microsoft.com/office/drawing/2014/main" id="{0C3CC1C9-1FA0-4FE4-8984-4A8B3728D674}"/>
              </a:ext>
            </a:extLst>
          </p:cNvPr>
          <p:cNvSpPr/>
          <p:nvPr userDrawn="1"/>
        </p:nvSpPr>
        <p:spPr>
          <a:xfrm rot="16200000" flipV="1">
            <a:off x="2855762" y="-2473495"/>
            <a:ext cx="6862743" cy="11809733"/>
          </a:xfrm>
          <a:custGeom>
            <a:avLst/>
            <a:gdLst>
              <a:gd name="connsiteX0" fmla="*/ 6862743 w 6862743"/>
              <a:gd name="connsiteY0" fmla="*/ 11809733 h 11809733"/>
              <a:gd name="connsiteX1" fmla="*/ 6862743 w 6862743"/>
              <a:gd name="connsiteY1" fmla="*/ 7708334 h 11809733"/>
              <a:gd name="connsiteX2" fmla="*/ 4147292 w 6862743"/>
              <a:gd name="connsiteY2" fmla="*/ 7708334 h 11809733"/>
              <a:gd name="connsiteX3" fmla="*/ 4147292 w 6862743"/>
              <a:gd name="connsiteY3" fmla="*/ 7708332 h 11809733"/>
              <a:gd name="connsiteX4" fmla="*/ 6862743 w 6862743"/>
              <a:gd name="connsiteY4" fmla="*/ 7708332 h 11809733"/>
              <a:gd name="connsiteX5" fmla="*/ 4147291 w 6862743"/>
              <a:gd name="connsiteY5" fmla="*/ 4987262 h 11809733"/>
              <a:gd name="connsiteX6" fmla="*/ 4147291 w 6862743"/>
              <a:gd name="connsiteY6" fmla="*/ 3835308 h 11809733"/>
              <a:gd name="connsiteX7" fmla="*/ 307017 w 6862743"/>
              <a:gd name="connsiteY7" fmla="*/ 0 h 11809733"/>
              <a:gd name="connsiteX8" fmla="*/ 0 w 6862743"/>
              <a:gd name="connsiteY8" fmla="*/ 0 h 11809733"/>
              <a:gd name="connsiteX9" fmla="*/ 0 w 6862743"/>
              <a:gd name="connsiteY9" fmla="*/ 11809733 h 11809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3" h="11809733">
                <a:moveTo>
                  <a:pt x="6862743" y="11809733"/>
                </a:moveTo>
                <a:lnTo>
                  <a:pt x="6862743" y="7708334"/>
                </a:lnTo>
                <a:lnTo>
                  <a:pt x="4147292" y="7708334"/>
                </a:lnTo>
                <a:lnTo>
                  <a:pt x="4147292" y="7708332"/>
                </a:lnTo>
                <a:lnTo>
                  <a:pt x="6862743" y="7708332"/>
                </a:lnTo>
                <a:lnTo>
                  <a:pt x="4147291" y="4987262"/>
                </a:lnTo>
                <a:lnTo>
                  <a:pt x="4147291" y="3835308"/>
                </a:lnTo>
                <a:lnTo>
                  <a:pt x="307017" y="0"/>
                </a:lnTo>
                <a:lnTo>
                  <a:pt x="0" y="0"/>
                </a:lnTo>
                <a:lnTo>
                  <a:pt x="0" y="1180973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4" name="Freeform: Shape 23">
            <a:extLst>
              <a:ext uri="{FF2B5EF4-FFF2-40B4-BE49-F238E27FC236}">
                <a16:creationId xmlns="" xmlns:a16="http://schemas.microsoft.com/office/drawing/2014/main" id="{8E049265-431E-48DE-B7F7-4959930171DC}"/>
              </a:ext>
            </a:extLst>
          </p:cNvPr>
          <p:cNvSpPr/>
          <p:nvPr userDrawn="1"/>
        </p:nvSpPr>
        <p:spPr>
          <a:xfrm rot="16200000" flipV="1">
            <a:off x="2626806" y="-2626805"/>
            <a:ext cx="6862743" cy="12116353"/>
          </a:xfrm>
          <a:custGeom>
            <a:avLst/>
            <a:gdLst>
              <a:gd name="connsiteX0" fmla="*/ 6853871 w 6853871"/>
              <a:gd name="connsiteY0" fmla="*/ 12116353 h 12116353"/>
              <a:gd name="connsiteX1" fmla="*/ 6853871 w 6853871"/>
              <a:gd name="connsiteY1" fmla="*/ 8014954 h 12116353"/>
              <a:gd name="connsiteX2" fmla="*/ 4141930 w 6853871"/>
              <a:gd name="connsiteY2" fmla="*/ 8014954 h 12116353"/>
              <a:gd name="connsiteX3" fmla="*/ 4141930 w 6853871"/>
              <a:gd name="connsiteY3" fmla="*/ 8014952 h 12116353"/>
              <a:gd name="connsiteX4" fmla="*/ 6853871 w 6853871"/>
              <a:gd name="connsiteY4" fmla="*/ 8014952 h 12116353"/>
              <a:gd name="connsiteX5" fmla="*/ 4141930 w 6853871"/>
              <a:gd name="connsiteY5" fmla="*/ 5293882 h 12116353"/>
              <a:gd name="connsiteX6" fmla="*/ 4141930 w 6853871"/>
              <a:gd name="connsiteY6" fmla="*/ 4141928 h 12116353"/>
              <a:gd name="connsiteX7" fmla="*/ 0 w 6853871"/>
              <a:gd name="connsiteY7" fmla="*/ 0 h 12116353"/>
              <a:gd name="connsiteX8" fmla="*/ 0 w 6853871"/>
              <a:gd name="connsiteY8" fmla="*/ 12116353 h 12116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53871" h="12116353">
                <a:moveTo>
                  <a:pt x="6853871" y="12116353"/>
                </a:moveTo>
                <a:lnTo>
                  <a:pt x="6853871" y="8014954"/>
                </a:lnTo>
                <a:lnTo>
                  <a:pt x="4141930" y="8014954"/>
                </a:lnTo>
                <a:lnTo>
                  <a:pt x="4141930" y="8014952"/>
                </a:lnTo>
                <a:lnTo>
                  <a:pt x="6853871" y="8014952"/>
                </a:lnTo>
                <a:lnTo>
                  <a:pt x="4141930" y="5293882"/>
                </a:lnTo>
                <a:lnTo>
                  <a:pt x="4141930" y="4141928"/>
                </a:lnTo>
                <a:lnTo>
                  <a:pt x="0" y="0"/>
                </a:lnTo>
                <a:lnTo>
                  <a:pt x="0" y="12116353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5" name="Freeform: Shape 24">
            <a:extLst>
              <a:ext uri="{FF2B5EF4-FFF2-40B4-BE49-F238E27FC236}">
                <a16:creationId xmlns="" xmlns:a16="http://schemas.microsoft.com/office/drawing/2014/main" id="{173E5F2D-1F8E-4DCC-857F-932C6C6539BB}"/>
              </a:ext>
            </a:extLst>
          </p:cNvPr>
          <p:cNvSpPr/>
          <p:nvPr userDrawn="1"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="" xmlns:a16="http://schemas.microsoft.com/office/drawing/2014/main" id="{ECB4C115-EFF9-405C-98BE-F4077B9730D0}"/>
              </a:ext>
            </a:extLst>
          </p:cNvPr>
          <p:cNvSpPr/>
          <p:nvPr userDrawn="1"/>
        </p:nvSpPr>
        <p:spPr>
          <a:xfrm>
            <a:off x="533399" y="914400"/>
            <a:ext cx="1944914" cy="1944914"/>
          </a:xfrm>
          <a:prstGeom prst="ellipse">
            <a:avLst/>
          </a:prstGeom>
          <a:solidFill>
            <a:schemeClr val="accent1">
              <a:lumMod val="50000"/>
            </a:schemeClr>
          </a:solidFill>
          <a:ln w="76200">
            <a:solidFill>
              <a:schemeClr val="accent1">
                <a:alpha val="5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="" xmlns:a16="http://schemas.microsoft.com/office/drawing/2014/main" id="{C9A300DD-BB54-44ED-A7E4-01CD41EC930F}"/>
              </a:ext>
            </a:extLst>
          </p:cNvPr>
          <p:cNvSpPr txBox="1">
            <a:spLocks/>
          </p:cNvSpPr>
          <p:nvPr userDrawn="1"/>
        </p:nvSpPr>
        <p:spPr>
          <a:xfrm>
            <a:off x="956993" y="923305"/>
            <a:ext cx="1005115" cy="285931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GB" sz="3600" b="0" i="0" kern="1200" dirty="0">
                <a:solidFill>
                  <a:schemeClr val="bg1"/>
                </a:solidFill>
                <a:latin typeface="Trebuchet MS" panose="020B06030202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sz="18400">
                <a:solidFill>
                  <a:srgbClr val="0065A4">
                    <a:lumMod val="60000"/>
                    <a:lumOff val="40000"/>
                  </a:srgbClr>
                </a:solidFill>
                <a:latin typeface="Trebuchet MS"/>
              </a:rPr>
              <a:t>“</a:t>
            </a: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42374B20-3E42-44AF-BEF1-8AB3306739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3399" y="3200400"/>
            <a:ext cx="7551057" cy="2859313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lnSpc>
                <a:spcPct val="100000"/>
              </a:lnSpc>
              <a:defRPr lang="en-GB" sz="3200" b="0" i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Quote</a:t>
            </a:r>
          </a:p>
        </p:txBody>
      </p:sp>
      <p:sp>
        <p:nvSpPr>
          <p:cNvPr id="19" name="Slide Number Placeholder 4">
            <a:extLst>
              <a:ext uri="{FF2B5EF4-FFF2-40B4-BE49-F238E27FC236}">
                <a16:creationId xmlns="" xmlns:a16="http://schemas.microsoft.com/office/drawing/2014/main" id="{A4E6C1FF-5925-42B3-B7F9-0A0031BDA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C263D6C4-4840-40CC-AC84-17E24B3B7BDE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245670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Tex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EB3E033F-4449-40FA-BC85-BD2712D313DD}"/>
              </a:ext>
            </a:extLst>
          </p:cNvPr>
          <p:cNvSpPr/>
          <p:nvPr userDrawn="1"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="" xmlns:a16="http://schemas.microsoft.com/office/drawing/2014/main" id="{63D26743-0505-444C-80B3-E88EE87DF72B}"/>
              </a:ext>
            </a:extLst>
          </p:cNvPr>
          <p:cNvSpPr/>
          <p:nvPr userDrawn="1"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="" xmlns:a16="http://schemas.microsoft.com/office/drawing/2014/main" id="{1599AF7E-3E34-4597-AA72-9373A7FDB020}"/>
              </a:ext>
            </a:extLst>
          </p:cNvPr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4A2DF563-7FAC-46B3-B24C-7E45CD89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535531"/>
          </a:xfrm>
        </p:spPr>
        <p:txBody>
          <a:bodyPr vert="horz" wrap="square" lIns="91440" tIns="45720" rIns="91440" bIns="45720" rtlCol="0" anchor="t">
            <a:spAutoFit/>
          </a:bodyPr>
          <a:lstStyle>
            <a:lvl1pPr>
              <a:defRPr lang="en-GB" sz="3200" b="1" spc="-7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87B51822-97FF-47A7-8E4E-A0F79B4EB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C263D6C4-4840-40CC-AC84-17E24B3B7BDE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7732E1E7-45E3-4264-8F26-66758696DD1E}"/>
              </a:ext>
            </a:extLst>
          </p:cNvPr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6" name="Freeform: Shape 15">
              <a:extLst>
                <a:ext uri="{FF2B5EF4-FFF2-40B4-BE49-F238E27FC236}">
                  <a16:creationId xmlns="" xmlns:a16="http://schemas.microsoft.com/office/drawing/2014/main" id="{2E3DF883-8093-49FA-81E1-E5D77F086A25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="" xmlns:a16="http://schemas.microsoft.com/office/drawing/2014/main" id="{18944C90-37E5-4BBE-89FF-060627168050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</p:grpSp>
      <p:sp>
        <p:nvSpPr>
          <p:cNvPr id="23" name="Text Placeholder 22">
            <a:extLst>
              <a:ext uri="{FF2B5EF4-FFF2-40B4-BE49-F238E27FC236}">
                <a16:creationId xmlns="" xmlns:a16="http://schemas.microsoft.com/office/drawing/2014/main" id="{03618670-D1E4-466C-BDB5-FC890AC3145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4500" y="1625385"/>
            <a:ext cx="6718300" cy="4093243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6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2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896534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EB3E033F-4449-40FA-BC85-BD2712D313DD}"/>
              </a:ext>
            </a:extLst>
          </p:cNvPr>
          <p:cNvSpPr/>
          <p:nvPr userDrawn="1"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="" xmlns:a16="http://schemas.microsoft.com/office/drawing/2014/main" id="{63D26743-0505-444C-80B3-E88EE87DF72B}"/>
              </a:ext>
            </a:extLst>
          </p:cNvPr>
          <p:cNvSpPr/>
          <p:nvPr userDrawn="1"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="" xmlns:a16="http://schemas.microsoft.com/office/drawing/2014/main" id="{E37145E9-AC61-47D5-9288-8789940F81B6}"/>
              </a:ext>
            </a:extLst>
          </p:cNvPr>
          <p:cNvSpPr/>
          <p:nvPr userDrawn="1"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="" xmlns:a16="http://schemas.microsoft.com/office/drawing/2014/main" id="{A5E2B3ED-9A49-40A7-B8A3-62595FE513F9}"/>
              </a:ext>
            </a:extLst>
          </p:cNvPr>
          <p:cNvSpPr/>
          <p:nvPr userDrawn="1"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="" xmlns:a16="http://schemas.microsoft.com/office/drawing/2014/main" id="{1599AF7E-3E34-4597-AA72-9373A7FDB020}"/>
              </a:ext>
            </a:extLst>
          </p:cNvPr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4A2DF563-7FAC-46B3-B24C-7E45CD89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535531"/>
          </a:xfrm>
        </p:spPr>
        <p:txBody>
          <a:bodyPr vert="horz" wrap="square" lIns="91440" tIns="45720" rIns="91440" bIns="45720" rtlCol="0" anchor="t">
            <a:spAutoFit/>
          </a:bodyPr>
          <a:lstStyle>
            <a:lvl1pPr>
              <a:defRPr lang="en-GB" sz="3200" b="1" spc="-7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US" noProof="0"/>
          </a:p>
        </p:txBody>
      </p:sp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7732E1E7-45E3-4264-8F26-66758696DD1E}"/>
              </a:ext>
            </a:extLst>
          </p:cNvPr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6" name="Freeform: Shape 15">
              <a:extLst>
                <a:ext uri="{FF2B5EF4-FFF2-40B4-BE49-F238E27FC236}">
                  <a16:creationId xmlns="" xmlns:a16="http://schemas.microsoft.com/office/drawing/2014/main" id="{2E3DF883-8093-49FA-81E1-E5D77F086A25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="" xmlns:a16="http://schemas.microsoft.com/office/drawing/2014/main" id="{18944C90-37E5-4BBE-89FF-060627168050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D9EBF8BB-A805-4DDB-B459-082F99815B95}"/>
              </a:ext>
            </a:extLst>
          </p:cNvPr>
          <p:cNvGrpSpPr/>
          <p:nvPr userDrawn="1"/>
        </p:nvGrpSpPr>
        <p:grpSpPr>
          <a:xfrm>
            <a:off x="-1" y="1357409"/>
            <a:ext cx="12192001" cy="4846320"/>
            <a:chOff x="-1" y="1357409"/>
            <a:chExt cx="12192001" cy="4917518"/>
          </a:xfrm>
        </p:grpSpPr>
        <p:sp>
          <p:nvSpPr>
            <p:cNvPr id="19" name="Rectangle: Single Corner Snipped 18">
              <a:extLst>
                <a:ext uri="{FF2B5EF4-FFF2-40B4-BE49-F238E27FC236}">
                  <a16:creationId xmlns="" xmlns:a16="http://schemas.microsoft.com/office/drawing/2014/main" id="{5D638788-DD47-45E7-939A-FA108A818173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0" cy="4917518"/>
            </a:xfrm>
            <a:prstGeom prst="snip1Rect">
              <a:avLst>
                <a:gd name="adj" fmla="val 0"/>
              </a:avLst>
            </a:prstGeom>
            <a:pattFill prst="dkVert">
              <a:fgClr>
                <a:srgbClr val="0C4360"/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3" name="Rectangle: Single Corner Snipped 2">
              <a:extLst>
                <a:ext uri="{FF2B5EF4-FFF2-40B4-BE49-F238E27FC236}">
                  <a16:creationId xmlns="" xmlns:a16="http://schemas.microsoft.com/office/drawing/2014/main" id="{74BDECEF-EEFE-4332-B3B2-BDE4F82C10FC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1" cy="4917518"/>
            </a:xfrm>
            <a:prstGeom prst="snip1Rect">
              <a:avLst>
                <a:gd name="adj" fmla="val 1967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</p:grpSp>
      <p:sp>
        <p:nvSpPr>
          <p:cNvPr id="24" name="Freeform: Shape 23">
            <a:extLst>
              <a:ext uri="{FF2B5EF4-FFF2-40B4-BE49-F238E27FC236}">
                <a16:creationId xmlns="" xmlns:a16="http://schemas.microsoft.com/office/drawing/2014/main" id="{18103E00-7E4A-44CD-81AC-06433CAE1110}"/>
              </a:ext>
            </a:extLst>
          </p:cNvPr>
          <p:cNvSpPr/>
          <p:nvPr userDrawn="1"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87B51822-97FF-47A7-8E4E-A0F79B4EB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C263D6C4-4840-40CC-AC84-17E24B3B7BDE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531508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EB3E033F-4449-40FA-BC85-BD2712D313DD}"/>
              </a:ext>
            </a:extLst>
          </p:cNvPr>
          <p:cNvSpPr/>
          <p:nvPr userDrawn="1"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="" xmlns:a16="http://schemas.microsoft.com/office/drawing/2014/main" id="{63D26743-0505-444C-80B3-E88EE87DF72B}"/>
              </a:ext>
            </a:extLst>
          </p:cNvPr>
          <p:cNvSpPr/>
          <p:nvPr userDrawn="1"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="" xmlns:a16="http://schemas.microsoft.com/office/drawing/2014/main" id="{E37145E9-AC61-47D5-9288-8789940F81B6}"/>
              </a:ext>
            </a:extLst>
          </p:cNvPr>
          <p:cNvSpPr/>
          <p:nvPr userDrawn="1"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="" xmlns:a16="http://schemas.microsoft.com/office/drawing/2014/main" id="{A5E2B3ED-9A49-40A7-B8A3-62595FE513F9}"/>
              </a:ext>
            </a:extLst>
          </p:cNvPr>
          <p:cNvSpPr/>
          <p:nvPr userDrawn="1"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="" xmlns:a16="http://schemas.microsoft.com/office/drawing/2014/main" id="{1599AF7E-3E34-4597-AA72-9373A7FDB020}"/>
              </a:ext>
            </a:extLst>
          </p:cNvPr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4A2DF563-7FAC-46B3-B24C-7E45CD89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535531"/>
          </a:xfrm>
        </p:spPr>
        <p:txBody>
          <a:bodyPr vert="horz" wrap="square" lIns="91440" tIns="45720" rIns="91440" bIns="45720" rtlCol="0" anchor="t">
            <a:spAutoFit/>
          </a:bodyPr>
          <a:lstStyle>
            <a:lvl1pPr>
              <a:defRPr lang="en-GB" sz="3200" b="1" spc="-7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US" noProof="0"/>
          </a:p>
        </p:txBody>
      </p:sp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7732E1E7-45E3-4264-8F26-66758696DD1E}"/>
              </a:ext>
            </a:extLst>
          </p:cNvPr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6" name="Freeform: Shape 15">
              <a:extLst>
                <a:ext uri="{FF2B5EF4-FFF2-40B4-BE49-F238E27FC236}">
                  <a16:creationId xmlns="" xmlns:a16="http://schemas.microsoft.com/office/drawing/2014/main" id="{2E3DF883-8093-49FA-81E1-E5D77F086A25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="" xmlns:a16="http://schemas.microsoft.com/office/drawing/2014/main" id="{18944C90-37E5-4BBE-89FF-060627168050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D9EBF8BB-A805-4DDB-B459-082F99815B95}"/>
              </a:ext>
            </a:extLst>
          </p:cNvPr>
          <p:cNvGrpSpPr/>
          <p:nvPr userDrawn="1"/>
        </p:nvGrpSpPr>
        <p:grpSpPr>
          <a:xfrm>
            <a:off x="-1" y="1357409"/>
            <a:ext cx="12192001" cy="4846320"/>
            <a:chOff x="-1" y="1357409"/>
            <a:chExt cx="12192001" cy="4917518"/>
          </a:xfrm>
        </p:grpSpPr>
        <p:sp>
          <p:nvSpPr>
            <p:cNvPr id="19" name="Rectangle: Single Corner Snipped 18">
              <a:extLst>
                <a:ext uri="{FF2B5EF4-FFF2-40B4-BE49-F238E27FC236}">
                  <a16:creationId xmlns="" xmlns:a16="http://schemas.microsoft.com/office/drawing/2014/main" id="{5D638788-DD47-45E7-939A-FA108A818173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0" cy="4917518"/>
            </a:xfrm>
            <a:prstGeom prst="snip1Rect">
              <a:avLst>
                <a:gd name="adj" fmla="val 0"/>
              </a:avLst>
            </a:prstGeom>
            <a:pattFill prst="dkVert">
              <a:fgClr>
                <a:srgbClr val="0C4360"/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3" name="Rectangle: Single Corner Snipped 2">
              <a:extLst>
                <a:ext uri="{FF2B5EF4-FFF2-40B4-BE49-F238E27FC236}">
                  <a16:creationId xmlns="" xmlns:a16="http://schemas.microsoft.com/office/drawing/2014/main" id="{74BDECEF-EEFE-4332-B3B2-BDE4F82C10FC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1" cy="4917518"/>
            </a:xfrm>
            <a:prstGeom prst="snip1Rect">
              <a:avLst>
                <a:gd name="adj" fmla="val 1967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</p:grpSp>
      <p:sp>
        <p:nvSpPr>
          <p:cNvPr id="24" name="Freeform: Shape 23">
            <a:extLst>
              <a:ext uri="{FF2B5EF4-FFF2-40B4-BE49-F238E27FC236}">
                <a16:creationId xmlns="" xmlns:a16="http://schemas.microsoft.com/office/drawing/2014/main" id="{18103E00-7E4A-44CD-81AC-06433CAE1110}"/>
              </a:ext>
            </a:extLst>
          </p:cNvPr>
          <p:cNvSpPr/>
          <p:nvPr userDrawn="1"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87B51822-97FF-47A7-8E4E-A0F79B4EB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C263D6C4-4840-40CC-AC84-17E24B3B7BDE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="" xmlns:a16="http://schemas.microsoft.com/office/drawing/2014/main" id="{7E0C167E-2626-40DB-AACF-D02543E29BB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09700" y="1749570"/>
            <a:ext cx="9372600" cy="3358860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092426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EB3E033F-4449-40FA-BC85-BD2712D313DD}"/>
              </a:ext>
            </a:extLst>
          </p:cNvPr>
          <p:cNvSpPr/>
          <p:nvPr userDrawn="1"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="" xmlns:a16="http://schemas.microsoft.com/office/drawing/2014/main" id="{63D26743-0505-444C-80B3-E88EE87DF72B}"/>
              </a:ext>
            </a:extLst>
          </p:cNvPr>
          <p:cNvSpPr/>
          <p:nvPr userDrawn="1"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="" xmlns:a16="http://schemas.microsoft.com/office/drawing/2014/main" id="{E37145E9-AC61-47D5-9288-8789940F81B6}"/>
              </a:ext>
            </a:extLst>
          </p:cNvPr>
          <p:cNvSpPr/>
          <p:nvPr userDrawn="1"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="" xmlns:a16="http://schemas.microsoft.com/office/drawing/2014/main" id="{A5E2B3ED-9A49-40A7-B8A3-62595FE513F9}"/>
              </a:ext>
            </a:extLst>
          </p:cNvPr>
          <p:cNvSpPr/>
          <p:nvPr userDrawn="1"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="" xmlns:a16="http://schemas.microsoft.com/office/drawing/2014/main" id="{1599AF7E-3E34-4597-AA72-9373A7FDB020}"/>
              </a:ext>
            </a:extLst>
          </p:cNvPr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4A2DF563-7FAC-46B3-B24C-7E45CD89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535531"/>
          </a:xfrm>
        </p:spPr>
        <p:txBody>
          <a:bodyPr vert="horz" wrap="square" lIns="91440" tIns="45720" rIns="91440" bIns="45720" rtlCol="0" anchor="t">
            <a:spAutoFit/>
          </a:bodyPr>
          <a:lstStyle>
            <a:lvl1pPr>
              <a:defRPr lang="en-GB" sz="3200" b="1" spc="-7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US" noProof="0"/>
          </a:p>
        </p:txBody>
      </p:sp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7732E1E7-45E3-4264-8F26-66758696DD1E}"/>
              </a:ext>
            </a:extLst>
          </p:cNvPr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6" name="Freeform: Shape 15">
              <a:extLst>
                <a:ext uri="{FF2B5EF4-FFF2-40B4-BE49-F238E27FC236}">
                  <a16:creationId xmlns="" xmlns:a16="http://schemas.microsoft.com/office/drawing/2014/main" id="{2E3DF883-8093-49FA-81E1-E5D77F086A25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="" xmlns:a16="http://schemas.microsoft.com/office/drawing/2014/main" id="{18944C90-37E5-4BBE-89FF-060627168050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D9EBF8BB-A805-4DDB-B459-082F99815B95}"/>
              </a:ext>
            </a:extLst>
          </p:cNvPr>
          <p:cNvGrpSpPr/>
          <p:nvPr userDrawn="1"/>
        </p:nvGrpSpPr>
        <p:grpSpPr>
          <a:xfrm>
            <a:off x="-1" y="1357409"/>
            <a:ext cx="12192001" cy="4846320"/>
            <a:chOff x="-1" y="1357409"/>
            <a:chExt cx="12192001" cy="4917518"/>
          </a:xfrm>
        </p:grpSpPr>
        <p:sp>
          <p:nvSpPr>
            <p:cNvPr id="19" name="Rectangle: Single Corner Snipped 18">
              <a:extLst>
                <a:ext uri="{FF2B5EF4-FFF2-40B4-BE49-F238E27FC236}">
                  <a16:creationId xmlns="" xmlns:a16="http://schemas.microsoft.com/office/drawing/2014/main" id="{5D638788-DD47-45E7-939A-FA108A818173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0" cy="4917518"/>
            </a:xfrm>
            <a:prstGeom prst="snip1Rect">
              <a:avLst>
                <a:gd name="adj" fmla="val 0"/>
              </a:avLst>
            </a:prstGeom>
            <a:pattFill prst="dkVert">
              <a:fgClr>
                <a:srgbClr val="0C4360"/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3" name="Rectangle: Single Corner Snipped 2">
              <a:extLst>
                <a:ext uri="{FF2B5EF4-FFF2-40B4-BE49-F238E27FC236}">
                  <a16:creationId xmlns="" xmlns:a16="http://schemas.microsoft.com/office/drawing/2014/main" id="{74BDECEF-EEFE-4332-B3B2-BDE4F82C10FC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1" cy="4917518"/>
            </a:xfrm>
            <a:prstGeom prst="snip1Rect">
              <a:avLst>
                <a:gd name="adj" fmla="val 1967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</p:grpSp>
      <p:sp>
        <p:nvSpPr>
          <p:cNvPr id="24" name="Freeform: Shape 23">
            <a:extLst>
              <a:ext uri="{FF2B5EF4-FFF2-40B4-BE49-F238E27FC236}">
                <a16:creationId xmlns="" xmlns:a16="http://schemas.microsoft.com/office/drawing/2014/main" id="{18103E00-7E4A-44CD-81AC-06433CAE1110}"/>
              </a:ext>
            </a:extLst>
          </p:cNvPr>
          <p:cNvSpPr/>
          <p:nvPr userDrawn="1"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87B51822-97FF-47A7-8E4E-A0F79B4EB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C263D6C4-4840-40CC-AC84-17E24B3B7BDE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0" name="Content Placeholder 2">
            <a:extLst>
              <a:ext uri="{FF2B5EF4-FFF2-40B4-BE49-F238E27FC236}">
                <a16:creationId xmlns="" xmlns:a16="http://schemas.microsoft.com/office/drawing/2014/main" id="{0103A49C-32FF-49E6-86F3-FC2E19517B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3365" y="1825625"/>
            <a:ext cx="11215235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55336996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EB3E033F-4449-40FA-BC85-BD2712D313DD}"/>
              </a:ext>
            </a:extLst>
          </p:cNvPr>
          <p:cNvSpPr/>
          <p:nvPr userDrawn="1"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="" xmlns:a16="http://schemas.microsoft.com/office/drawing/2014/main" id="{63D26743-0505-444C-80B3-E88EE87DF72B}"/>
              </a:ext>
            </a:extLst>
          </p:cNvPr>
          <p:cNvSpPr/>
          <p:nvPr userDrawn="1"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="" xmlns:a16="http://schemas.microsoft.com/office/drawing/2014/main" id="{E37145E9-AC61-47D5-9288-8789940F81B6}"/>
              </a:ext>
            </a:extLst>
          </p:cNvPr>
          <p:cNvSpPr/>
          <p:nvPr userDrawn="1"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="" xmlns:a16="http://schemas.microsoft.com/office/drawing/2014/main" id="{A5E2B3ED-9A49-40A7-B8A3-62595FE513F9}"/>
              </a:ext>
            </a:extLst>
          </p:cNvPr>
          <p:cNvSpPr/>
          <p:nvPr userDrawn="1"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="" xmlns:a16="http://schemas.microsoft.com/office/drawing/2014/main" id="{1599AF7E-3E34-4597-AA72-9373A7FDB020}"/>
              </a:ext>
            </a:extLst>
          </p:cNvPr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4A2DF563-7FAC-46B3-B24C-7E45CD89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535531"/>
          </a:xfrm>
        </p:spPr>
        <p:txBody>
          <a:bodyPr vert="horz" wrap="square" lIns="91440" tIns="45720" rIns="91440" bIns="45720" rtlCol="0" anchor="t">
            <a:spAutoFit/>
          </a:bodyPr>
          <a:lstStyle>
            <a:lvl1pPr>
              <a:defRPr lang="en-GB" sz="3200" b="1" spc="-7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US" noProof="0"/>
          </a:p>
        </p:txBody>
      </p:sp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7732E1E7-45E3-4264-8F26-66758696DD1E}"/>
              </a:ext>
            </a:extLst>
          </p:cNvPr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6" name="Freeform: Shape 15">
              <a:extLst>
                <a:ext uri="{FF2B5EF4-FFF2-40B4-BE49-F238E27FC236}">
                  <a16:creationId xmlns="" xmlns:a16="http://schemas.microsoft.com/office/drawing/2014/main" id="{2E3DF883-8093-49FA-81E1-E5D77F086A25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="" xmlns:a16="http://schemas.microsoft.com/office/drawing/2014/main" id="{18944C90-37E5-4BBE-89FF-060627168050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D9EBF8BB-A805-4DDB-B459-082F99815B95}"/>
              </a:ext>
            </a:extLst>
          </p:cNvPr>
          <p:cNvGrpSpPr/>
          <p:nvPr userDrawn="1"/>
        </p:nvGrpSpPr>
        <p:grpSpPr>
          <a:xfrm>
            <a:off x="-1" y="1357409"/>
            <a:ext cx="12192001" cy="4846320"/>
            <a:chOff x="-1" y="1357409"/>
            <a:chExt cx="12192001" cy="4917518"/>
          </a:xfrm>
        </p:grpSpPr>
        <p:sp>
          <p:nvSpPr>
            <p:cNvPr id="19" name="Rectangle: Single Corner Snipped 18">
              <a:extLst>
                <a:ext uri="{FF2B5EF4-FFF2-40B4-BE49-F238E27FC236}">
                  <a16:creationId xmlns="" xmlns:a16="http://schemas.microsoft.com/office/drawing/2014/main" id="{5D638788-DD47-45E7-939A-FA108A818173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0" cy="4917518"/>
            </a:xfrm>
            <a:prstGeom prst="snip1Rect">
              <a:avLst>
                <a:gd name="adj" fmla="val 0"/>
              </a:avLst>
            </a:prstGeom>
            <a:pattFill prst="dkVert">
              <a:fgClr>
                <a:srgbClr val="0C4360"/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3" name="Rectangle: Single Corner Snipped 2">
              <a:extLst>
                <a:ext uri="{FF2B5EF4-FFF2-40B4-BE49-F238E27FC236}">
                  <a16:creationId xmlns="" xmlns:a16="http://schemas.microsoft.com/office/drawing/2014/main" id="{74BDECEF-EEFE-4332-B3B2-BDE4F82C10FC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1" cy="4917518"/>
            </a:xfrm>
            <a:prstGeom prst="snip1Rect">
              <a:avLst>
                <a:gd name="adj" fmla="val 1967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</p:grpSp>
      <p:sp>
        <p:nvSpPr>
          <p:cNvPr id="24" name="Freeform: Shape 23">
            <a:extLst>
              <a:ext uri="{FF2B5EF4-FFF2-40B4-BE49-F238E27FC236}">
                <a16:creationId xmlns="" xmlns:a16="http://schemas.microsoft.com/office/drawing/2014/main" id="{18103E00-7E4A-44CD-81AC-06433CAE1110}"/>
              </a:ext>
            </a:extLst>
          </p:cNvPr>
          <p:cNvSpPr/>
          <p:nvPr userDrawn="1"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87B51822-97FF-47A7-8E4E-A0F79B4EB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C263D6C4-4840-40CC-AC84-17E24B3B7BDE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5" name="Text Placeholder 2">
            <a:extLst>
              <a:ext uri="{FF2B5EF4-FFF2-40B4-BE49-F238E27FC236}">
                <a16:creationId xmlns="" xmlns:a16="http://schemas.microsoft.com/office/drawing/2014/main" id="{7FA80A70-18DE-4DB9-9982-BA75BE54CF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4500" y="1681163"/>
            <a:ext cx="5157787" cy="823912"/>
          </a:xfrm>
        </p:spPr>
        <p:txBody>
          <a:bodyPr anchor="t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26" name="Text Placeholder 4">
            <a:extLst>
              <a:ext uri="{FF2B5EF4-FFF2-40B4-BE49-F238E27FC236}">
                <a16:creationId xmlns="" xmlns:a16="http://schemas.microsoft.com/office/drawing/2014/main" id="{2801C0EF-C078-44B0-AD01-4850E9A65E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00812" y="1681163"/>
            <a:ext cx="5157788" cy="823912"/>
          </a:xfrm>
        </p:spPr>
        <p:txBody>
          <a:bodyPr anchor="t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27" name="Content Placeholder 3">
            <a:extLst>
              <a:ext uri="{FF2B5EF4-FFF2-40B4-BE49-F238E27FC236}">
                <a16:creationId xmlns="" xmlns:a16="http://schemas.microsoft.com/office/drawing/2014/main" id="{7C9DED91-45F6-4308-A085-1EFACA6468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4500" y="2505075"/>
            <a:ext cx="5157787" cy="3684588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28" name="Content Placeholder 5">
            <a:extLst>
              <a:ext uri="{FF2B5EF4-FFF2-40B4-BE49-F238E27FC236}">
                <a16:creationId xmlns="" xmlns:a16="http://schemas.microsoft.com/office/drawing/2014/main" id="{0574B5E7-B666-439B-9278-67BE1EA6EB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75412" y="2505075"/>
            <a:ext cx="5183188" cy="3684588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8918138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F9087E09-D75F-4E26-B01E-A1A09BA2EA7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AF7A70B7-7ADE-4E0B-B956-363B0B1AA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82563"/>
            <a:ext cx="10515600" cy="940181"/>
          </a:xfrm>
        </p:spPr>
        <p:txBody>
          <a:bodyPr anchor="b">
            <a:noAutofit/>
          </a:bodyPr>
          <a:lstStyle>
            <a:lvl1pPr algn="ctr">
              <a:defRPr sz="40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ACB5603-8A62-4D45-B6EF-0D7E2D5FC4F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139388" y="1154832"/>
            <a:ext cx="7900525" cy="764460"/>
          </a:xfrm>
        </p:spPr>
        <p:txBody>
          <a:bodyPr>
            <a:noAutofit/>
          </a:bodyPr>
          <a:lstStyle>
            <a:lvl1pPr marL="0" indent="0" algn="ctr">
              <a:buNone/>
              <a:defRPr sz="18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Dummy Text Comes Here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25FC40B0-ED27-47E5-A3C2-32A8418567E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638" y="6260507"/>
            <a:ext cx="1075427" cy="414929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="" xmlns:a16="http://schemas.microsoft.com/office/drawing/2014/main" id="{8931D2A9-0B92-4197-8802-80424C14EA7E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33B74B0-30B9-45C2-9AE6-45D1978AA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rgbClr val="2C567A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="" xmlns:a16="http://schemas.microsoft.com/office/drawing/2014/main" id="{B5A30B6B-EEDB-4142-8138-D50F5A307D7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993041" y="2270376"/>
            <a:ext cx="6206400" cy="4587625"/>
          </a:xfrm>
          <a:custGeom>
            <a:avLst/>
            <a:gdLst>
              <a:gd name="connsiteX0" fmla="*/ 3103200 w 6206400"/>
              <a:gd name="connsiteY0" fmla="*/ 0 h 4587625"/>
              <a:gd name="connsiteX1" fmla="*/ 6206400 w 6206400"/>
              <a:gd name="connsiteY1" fmla="*/ 3103200 h 4587625"/>
              <a:gd name="connsiteX2" fmla="*/ 5831861 w 6206400"/>
              <a:gd name="connsiteY2" fmla="*/ 4582370 h 4587625"/>
              <a:gd name="connsiteX3" fmla="*/ 5828668 w 6206400"/>
              <a:gd name="connsiteY3" fmla="*/ 4587625 h 4587625"/>
              <a:gd name="connsiteX4" fmla="*/ 377733 w 6206400"/>
              <a:gd name="connsiteY4" fmla="*/ 4587625 h 4587625"/>
              <a:gd name="connsiteX5" fmla="*/ 374540 w 6206400"/>
              <a:gd name="connsiteY5" fmla="*/ 4582370 h 4587625"/>
              <a:gd name="connsiteX6" fmla="*/ 0 w 6206400"/>
              <a:gd name="connsiteY6" fmla="*/ 3103200 h 4587625"/>
              <a:gd name="connsiteX7" fmla="*/ 3103200 w 6206400"/>
              <a:gd name="connsiteY7" fmla="*/ 0 h 4587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206400" h="4587625">
                <a:moveTo>
                  <a:pt x="3103200" y="0"/>
                </a:moveTo>
                <a:cubicBezTo>
                  <a:pt x="4817050" y="0"/>
                  <a:pt x="6206400" y="1389350"/>
                  <a:pt x="6206400" y="3103200"/>
                </a:cubicBezTo>
                <a:cubicBezTo>
                  <a:pt x="6206400" y="3638778"/>
                  <a:pt x="6070721" y="4142667"/>
                  <a:pt x="5831861" y="4582370"/>
                </a:cubicBezTo>
                <a:lnTo>
                  <a:pt x="5828668" y="4587625"/>
                </a:lnTo>
                <a:lnTo>
                  <a:pt x="377733" y="4587625"/>
                </a:lnTo>
                <a:lnTo>
                  <a:pt x="374540" y="4582370"/>
                </a:lnTo>
                <a:cubicBezTo>
                  <a:pt x="135679" y="4142667"/>
                  <a:pt x="0" y="3638778"/>
                  <a:pt x="0" y="3103200"/>
                </a:cubicBezTo>
                <a:cubicBezTo>
                  <a:pt x="0" y="1389350"/>
                  <a:pt x="1389350" y="0"/>
                  <a:pt x="3103200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2400"/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75049557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EB3E033F-4449-40FA-BC85-BD2712D313DD}"/>
              </a:ext>
            </a:extLst>
          </p:cNvPr>
          <p:cNvSpPr/>
          <p:nvPr userDrawn="1"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="" xmlns:a16="http://schemas.microsoft.com/office/drawing/2014/main" id="{63D26743-0505-444C-80B3-E88EE87DF72B}"/>
              </a:ext>
            </a:extLst>
          </p:cNvPr>
          <p:cNvSpPr/>
          <p:nvPr userDrawn="1"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="" xmlns:a16="http://schemas.microsoft.com/office/drawing/2014/main" id="{E37145E9-AC61-47D5-9288-8789940F81B6}"/>
              </a:ext>
            </a:extLst>
          </p:cNvPr>
          <p:cNvSpPr/>
          <p:nvPr userDrawn="1"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="" xmlns:a16="http://schemas.microsoft.com/office/drawing/2014/main" id="{A5E2B3ED-9A49-40A7-B8A3-62595FE513F9}"/>
              </a:ext>
            </a:extLst>
          </p:cNvPr>
          <p:cNvSpPr/>
          <p:nvPr userDrawn="1"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="" xmlns:a16="http://schemas.microsoft.com/office/drawing/2014/main" id="{1599AF7E-3E34-4597-AA72-9373A7FDB020}"/>
              </a:ext>
            </a:extLst>
          </p:cNvPr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4A2DF563-7FAC-46B3-B24C-7E45CD89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535531"/>
          </a:xfrm>
        </p:spPr>
        <p:txBody>
          <a:bodyPr vert="horz" wrap="square" lIns="91440" tIns="45720" rIns="91440" bIns="45720" rtlCol="0" anchor="t">
            <a:spAutoFit/>
          </a:bodyPr>
          <a:lstStyle>
            <a:lvl1pPr>
              <a:defRPr lang="en-GB" sz="3200" b="1" spc="-7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US" noProof="0"/>
          </a:p>
        </p:txBody>
      </p:sp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7732E1E7-45E3-4264-8F26-66758696DD1E}"/>
              </a:ext>
            </a:extLst>
          </p:cNvPr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6" name="Freeform: Shape 15">
              <a:extLst>
                <a:ext uri="{FF2B5EF4-FFF2-40B4-BE49-F238E27FC236}">
                  <a16:creationId xmlns="" xmlns:a16="http://schemas.microsoft.com/office/drawing/2014/main" id="{2E3DF883-8093-49FA-81E1-E5D77F086A25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="" xmlns:a16="http://schemas.microsoft.com/office/drawing/2014/main" id="{18944C90-37E5-4BBE-89FF-060627168050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D9EBF8BB-A805-4DDB-B459-082F99815B95}"/>
              </a:ext>
            </a:extLst>
          </p:cNvPr>
          <p:cNvGrpSpPr/>
          <p:nvPr userDrawn="1"/>
        </p:nvGrpSpPr>
        <p:grpSpPr>
          <a:xfrm>
            <a:off x="-1" y="1357409"/>
            <a:ext cx="12192001" cy="4846320"/>
            <a:chOff x="-1" y="1357409"/>
            <a:chExt cx="12192001" cy="4917518"/>
          </a:xfrm>
        </p:grpSpPr>
        <p:sp>
          <p:nvSpPr>
            <p:cNvPr id="19" name="Rectangle: Single Corner Snipped 18">
              <a:extLst>
                <a:ext uri="{FF2B5EF4-FFF2-40B4-BE49-F238E27FC236}">
                  <a16:creationId xmlns="" xmlns:a16="http://schemas.microsoft.com/office/drawing/2014/main" id="{5D638788-DD47-45E7-939A-FA108A818173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0" cy="4917518"/>
            </a:xfrm>
            <a:prstGeom prst="snip1Rect">
              <a:avLst>
                <a:gd name="adj" fmla="val 0"/>
              </a:avLst>
            </a:prstGeom>
            <a:pattFill prst="dkVert">
              <a:fgClr>
                <a:srgbClr val="0C4360"/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3" name="Rectangle: Single Corner Snipped 2">
              <a:extLst>
                <a:ext uri="{FF2B5EF4-FFF2-40B4-BE49-F238E27FC236}">
                  <a16:creationId xmlns="" xmlns:a16="http://schemas.microsoft.com/office/drawing/2014/main" id="{74BDECEF-EEFE-4332-B3B2-BDE4F82C10FC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1" cy="4917518"/>
            </a:xfrm>
            <a:prstGeom prst="snip1Rect">
              <a:avLst>
                <a:gd name="adj" fmla="val 1967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</p:grpSp>
      <p:sp>
        <p:nvSpPr>
          <p:cNvPr id="24" name="Freeform: Shape 23">
            <a:extLst>
              <a:ext uri="{FF2B5EF4-FFF2-40B4-BE49-F238E27FC236}">
                <a16:creationId xmlns="" xmlns:a16="http://schemas.microsoft.com/office/drawing/2014/main" id="{18103E00-7E4A-44CD-81AC-06433CAE1110}"/>
              </a:ext>
            </a:extLst>
          </p:cNvPr>
          <p:cNvSpPr/>
          <p:nvPr userDrawn="1"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87B51822-97FF-47A7-8E4E-A0F79B4EB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C263D6C4-4840-40CC-AC84-17E24B3B7BDE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0" name="Content Placeholder 2">
            <a:extLst>
              <a:ext uri="{FF2B5EF4-FFF2-40B4-BE49-F238E27FC236}">
                <a16:creationId xmlns="" xmlns:a16="http://schemas.microsoft.com/office/drawing/2014/main" id="{FE796BFF-6E5F-4DE7-B193-F501FC094D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3365" y="1517715"/>
            <a:ext cx="5184437" cy="4659248"/>
          </a:xfrm>
        </p:spPr>
        <p:txBody>
          <a:bodyPr>
            <a:normAutofit/>
          </a:bodyPr>
          <a:lstStyle>
            <a:lvl1pPr marL="457200" indent="-457200"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</a:defRPr>
            </a:lvl1pPr>
            <a:lvl2pPr marL="800100" indent="-342900"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2pPr>
            <a:lvl3pPr marL="1257300" indent="-342900"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</a:defRPr>
            </a:lvl3pPr>
            <a:lvl4pPr marL="1657350" indent="-285750"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</a:defRPr>
            </a:lvl4pPr>
            <a:lvl5pPr marL="2114550" indent="-285750"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21" name="Content Placeholder 3">
            <a:extLst>
              <a:ext uri="{FF2B5EF4-FFF2-40B4-BE49-F238E27FC236}">
                <a16:creationId xmlns="" xmlns:a16="http://schemas.microsoft.com/office/drawing/2014/main" id="{78622754-CA4D-4C27-A37F-B26E7B4C9C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74163" y="1517715"/>
            <a:ext cx="5184437" cy="4659248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86086086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ategory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EB3E033F-4449-40FA-BC85-BD2712D313DD}"/>
              </a:ext>
            </a:extLst>
          </p:cNvPr>
          <p:cNvSpPr/>
          <p:nvPr userDrawn="1"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="" xmlns:a16="http://schemas.microsoft.com/office/drawing/2014/main" id="{63D26743-0505-444C-80B3-E88EE87DF72B}"/>
              </a:ext>
            </a:extLst>
          </p:cNvPr>
          <p:cNvSpPr/>
          <p:nvPr userDrawn="1"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="" xmlns:a16="http://schemas.microsoft.com/office/drawing/2014/main" id="{E37145E9-AC61-47D5-9288-8789940F81B6}"/>
              </a:ext>
            </a:extLst>
          </p:cNvPr>
          <p:cNvSpPr/>
          <p:nvPr userDrawn="1"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="" xmlns:a16="http://schemas.microsoft.com/office/drawing/2014/main" id="{A5E2B3ED-9A49-40A7-B8A3-62595FE513F9}"/>
              </a:ext>
            </a:extLst>
          </p:cNvPr>
          <p:cNvSpPr/>
          <p:nvPr userDrawn="1"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="" xmlns:a16="http://schemas.microsoft.com/office/drawing/2014/main" id="{1599AF7E-3E34-4597-AA72-9373A7FDB020}"/>
              </a:ext>
            </a:extLst>
          </p:cNvPr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4A2DF563-7FAC-46B3-B24C-7E45CD89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535531"/>
          </a:xfrm>
        </p:spPr>
        <p:txBody>
          <a:bodyPr vert="horz" wrap="square" lIns="91440" tIns="45720" rIns="91440" bIns="45720" rtlCol="0" anchor="t">
            <a:spAutoFit/>
          </a:bodyPr>
          <a:lstStyle>
            <a:lvl1pPr>
              <a:defRPr lang="en-GB" sz="3200" b="1" spc="-7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US" noProof="0"/>
          </a:p>
        </p:txBody>
      </p:sp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7732E1E7-45E3-4264-8F26-66758696DD1E}"/>
              </a:ext>
            </a:extLst>
          </p:cNvPr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6" name="Freeform: Shape 15">
              <a:extLst>
                <a:ext uri="{FF2B5EF4-FFF2-40B4-BE49-F238E27FC236}">
                  <a16:creationId xmlns="" xmlns:a16="http://schemas.microsoft.com/office/drawing/2014/main" id="{2E3DF883-8093-49FA-81E1-E5D77F086A25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="" xmlns:a16="http://schemas.microsoft.com/office/drawing/2014/main" id="{18944C90-37E5-4BBE-89FF-060627168050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D9EBF8BB-A805-4DDB-B459-082F99815B95}"/>
              </a:ext>
            </a:extLst>
          </p:cNvPr>
          <p:cNvGrpSpPr/>
          <p:nvPr userDrawn="1"/>
        </p:nvGrpSpPr>
        <p:grpSpPr>
          <a:xfrm>
            <a:off x="-1" y="1357409"/>
            <a:ext cx="12192001" cy="4846320"/>
            <a:chOff x="-1" y="1357409"/>
            <a:chExt cx="12192001" cy="4917518"/>
          </a:xfrm>
        </p:grpSpPr>
        <p:sp>
          <p:nvSpPr>
            <p:cNvPr id="19" name="Rectangle: Single Corner Snipped 18">
              <a:extLst>
                <a:ext uri="{FF2B5EF4-FFF2-40B4-BE49-F238E27FC236}">
                  <a16:creationId xmlns="" xmlns:a16="http://schemas.microsoft.com/office/drawing/2014/main" id="{5D638788-DD47-45E7-939A-FA108A818173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0" cy="4917518"/>
            </a:xfrm>
            <a:prstGeom prst="snip1Rect">
              <a:avLst>
                <a:gd name="adj" fmla="val 0"/>
              </a:avLst>
            </a:prstGeom>
            <a:pattFill prst="dkVert">
              <a:fgClr>
                <a:srgbClr val="0C4360"/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3" name="Rectangle: Single Corner Snipped 2">
              <a:extLst>
                <a:ext uri="{FF2B5EF4-FFF2-40B4-BE49-F238E27FC236}">
                  <a16:creationId xmlns="" xmlns:a16="http://schemas.microsoft.com/office/drawing/2014/main" id="{74BDECEF-EEFE-4332-B3B2-BDE4F82C10FC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1" cy="4917518"/>
            </a:xfrm>
            <a:prstGeom prst="snip1Rect">
              <a:avLst>
                <a:gd name="adj" fmla="val 1967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</p:grpSp>
      <p:sp>
        <p:nvSpPr>
          <p:cNvPr id="20" name="Picture Placeholder 8">
            <a:extLst>
              <a:ext uri="{FF2B5EF4-FFF2-40B4-BE49-F238E27FC236}">
                <a16:creationId xmlns="" xmlns:a16="http://schemas.microsoft.com/office/drawing/2014/main" id="{6D00E6B4-1CBE-404E-B943-5F1832320C1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78212" y="2096716"/>
            <a:ext cx="1259505" cy="1259505"/>
          </a:xfrm>
          <a:prstGeom prst="ellipse">
            <a:avLst/>
          </a:prstGeom>
          <a:pattFill prst="wdUpDiag">
            <a:fgClr>
              <a:srgbClr val="0C4360"/>
            </a:fgClr>
            <a:bgClr>
              <a:schemeClr val="accent1">
                <a:lumMod val="50000"/>
              </a:schemeClr>
            </a:bgClr>
          </a:pattFill>
          <a:ln w="38100">
            <a:solidFill>
              <a:schemeClr val="accent2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1" name="Picture Placeholder 8">
            <a:extLst>
              <a:ext uri="{FF2B5EF4-FFF2-40B4-BE49-F238E27FC236}">
                <a16:creationId xmlns="" xmlns:a16="http://schemas.microsoft.com/office/drawing/2014/main" id="{7CD59BFD-62BE-4E33-92A5-B84A2A9A8D3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222230" y="2096716"/>
            <a:ext cx="1259505" cy="1259505"/>
          </a:xfrm>
          <a:prstGeom prst="ellipse">
            <a:avLst/>
          </a:prstGeom>
          <a:pattFill prst="wdUpDiag">
            <a:fgClr>
              <a:srgbClr val="0C4360"/>
            </a:fgClr>
            <a:bgClr>
              <a:schemeClr val="accent1">
                <a:lumMod val="50000"/>
              </a:schemeClr>
            </a:bgClr>
          </a:pattFill>
          <a:ln w="38100">
            <a:solidFill>
              <a:schemeClr val="accent2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2" name="Picture Placeholder 8">
            <a:extLst>
              <a:ext uri="{FF2B5EF4-FFF2-40B4-BE49-F238E27FC236}">
                <a16:creationId xmlns="" xmlns:a16="http://schemas.microsoft.com/office/drawing/2014/main" id="{60DC5978-55B8-421D-91B4-29F8210A7B2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466248" y="2096716"/>
            <a:ext cx="1259505" cy="1259505"/>
          </a:xfrm>
          <a:prstGeom prst="ellipse">
            <a:avLst/>
          </a:prstGeom>
          <a:pattFill prst="wdUpDiag">
            <a:fgClr>
              <a:srgbClr val="0C4360"/>
            </a:fgClr>
            <a:bgClr>
              <a:schemeClr val="accent1">
                <a:lumMod val="50000"/>
              </a:schemeClr>
            </a:bgClr>
          </a:pattFill>
          <a:ln w="38100">
            <a:solidFill>
              <a:schemeClr val="accent2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3" name="Picture Placeholder 8">
            <a:extLst>
              <a:ext uri="{FF2B5EF4-FFF2-40B4-BE49-F238E27FC236}">
                <a16:creationId xmlns="" xmlns:a16="http://schemas.microsoft.com/office/drawing/2014/main" id="{BE3FB8C3-2C7E-4C59-8BD5-53FA2772DB5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710266" y="2096716"/>
            <a:ext cx="1259505" cy="1259505"/>
          </a:xfrm>
          <a:prstGeom prst="ellipse">
            <a:avLst/>
          </a:prstGeom>
          <a:pattFill prst="wdUpDiag">
            <a:fgClr>
              <a:srgbClr val="0C4360"/>
            </a:fgClr>
            <a:bgClr>
              <a:schemeClr val="accent1">
                <a:lumMod val="50000"/>
              </a:schemeClr>
            </a:bgClr>
          </a:pattFill>
          <a:ln w="38100">
            <a:solidFill>
              <a:schemeClr val="accent2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4" name="Picture Placeholder 8">
            <a:extLst>
              <a:ext uri="{FF2B5EF4-FFF2-40B4-BE49-F238E27FC236}">
                <a16:creationId xmlns="" xmlns:a16="http://schemas.microsoft.com/office/drawing/2014/main" id="{FD8FA9DA-C36B-4889-B88F-28B5829E53E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954283" y="2096716"/>
            <a:ext cx="1259505" cy="1259505"/>
          </a:xfrm>
          <a:prstGeom prst="ellipse">
            <a:avLst/>
          </a:prstGeom>
          <a:pattFill prst="wdUpDiag">
            <a:fgClr>
              <a:srgbClr val="0C4360"/>
            </a:fgClr>
            <a:bgClr>
              <a:schemeClr val="accent1">
                <a:lumMod val="50000"/>
              </a:schemeClr>
            </a:bgClr>
          </a:pattFill>
          <a:ln w="38100">
            <a:solidFill>
              <a:schemeClr val="accent2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6" name="Text Placeholder 22">
            <a:extLst>
              <a:ext uri="{FF2B5EF4-FFF2-40B4-BE49-F238E27FC236}">
                <a16:creationId xmlns="" xmlns:a16="http://schemas.microsoft.com/office/drawing/2014/main" id="{2A19101D-7C37-42BF-8167-5391EA65EC3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19894" y="4240093"/>
            <a:ext cx="1776140" cy="1463040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27" name="Text Placeholder 22">
            <a:extLst>
              <a:ext uri="{FF2B5EF4-FFF2-40B4-BE49-F238E27FC236}">
                <a16:creationId xmlns="" xmlns:a16="http://schemas.microsoft.com/office/drawing/2014/main" id="{05F72315-51A9-431C-B80A-45E4FB1D6BD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963912" y="4240093"/>
            <a:ext cx="1776140" cy="1463040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28" name="Text Placeholder 22">
            <a:extLst>
              <a:ext uri="{FF2B5EF4-FFF2-40B4-BE49-F238E27FC236}">
                <a16:creationId xmlns="" xmlns:a16="http://schemas.microsoft.com/office/drawing/2014/main" id="{883D1F0C-34F1-46E1-B178-E4AB82B1463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207930" y="4240093"/>
            <a:ext cx="1776140" cy="1463040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29" name="Text Placeholder 22">
            <a:extLst>
              <a:ext uri="{FF2B5EF4-FFF2-40B4-BE49-F238E27FC236}">
                <a16:creationId xmlns="" xmlns:a16="http://schemas.microsoft.com/office/drawing/2014/main" id="{7202A849-DF14-40E7-B38D-1185F72603E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451948" y="4240093"/>
            <a:ext cx="1776140" cy="1463040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30" name="Text Placeholder 22">
            <a:extLst>
              <a:ext uri="{FF2B5EF4-FFF2-40B4-BE49-F238E27FC236}">
                <a16:creationId xmlns="" xmlns:a16="http://schemas.microsoft.com/office/drawing/2014/main" id="{CCFC1ADF-AC11-4CCD-AC2D-478B6FFEA5EA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695965" y="4240093"/>
            <a:ext cx="1776140" cy="1463040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="" xmlns:a16="http://schemas.microsoft.com/office/drawing/2014/main" id="{2B4CB326-DA0E-488E-B236-7017E8438FBB}"/>
              </a:ext>
            </a:extLst>
          </p:cNvPr>
          <p:cNvCxnSpPr/>
          <p:nvPr userDrawn="1"/>
        </p:nvCxnSpPr>
        <p:spPr>
          <a:xfrm>
            <a:off x="1242354" y="3825022"/>
            <a:ext cx="731221" cy="0"/>
          </a:xfrm>
          <a:prstGeom prst="line">
            <a:avLst/>
          </a:prstGeom>
          <a:ln w="3810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="" xmlns:a16="http://schemas.microsoft.com/office/drawing/2014/main" id="{9366B533-7212-4A36-9CE2-D6302E721F8F}"/>
              </a:ext>
            </a:extLst>
          </p:cNvPr>
          <p:cNvCxnSpPr/>
          <p:nvPr userDrawn="1"/>
        </p:nvCxnSpPr>
        <p:spPr>
          <a:xfrm>
            <a:off x="3486372" y="3825022"/>
            <a:ext cx="731221" cy="0"/>
          </a:xfrm>
          <a:prstGeom prst="line">
            <a:avLst/>
          </a:prstGeom>
          <a:ln w="3810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="" xmlns:a16="http://schemas.microsoft.com/office/drawing/2014/main" id="{AD7474CD-E230-4E14-8274-5E20F673F401}"/>
              </a:ext>
            </a:extLst>
          </p:cNvPr>
          <p:cNvCxnSpPr/>
          <p:nvPr userDrawn="1"/>
        </p:nvCxnSpPr>
        <p:spPr>
          <a:xfrm>
            <a:off x="5730390" y="3825022"/>
            <a:ext cx="731221" cy="0"/>
          </a:xfrm>
          <a:prstGeom prst="line">
            <a:avLst/>
          </a:prstGeom>
          <a:ln w="3810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="" xmlns:a16="http://schemas.microsoft.com/office/drawing/2014/main" id="{6BF71FCE-6F39-4D2F-82BE-7D9F1D2ED59F}"/>
              </a:ext>
            </a:extLst>
          </p:cNvPr>
          <p:cNvCxnSpPr/>
          <p:nvPr userDrawn="1"/>
        </p:nvCxnSpPr>
        <p:spPr>
          <a:xfrm>
            <a:off x="7974408" y="3825022"/>
            <a:ext cx="731221" cy="0"/>
          </a:xfrm>
          <a:prstGeom prst="line">
            <a:avLst/>
          </a:prstGeom>
          <a:ln w="3810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="" xmlns:a16="http://schemas.microsoft.com/office/drawing/2014/main" id="{AE97AC7A-17D9-4F42-9DD0-94FE4FC6BF19}"/>
              </a:ext>
            </a:extLst>
          </p:cNvPr>
          <p:cNvCxnSpPr/>
          <p:nvPr userDrawn="1"/>
        </p:nvCxnSpPr>
        <p:spPr>
          <a:xfrm>
            <a:off x="10218425" y="3825022"/>
            <a:ext cx="731221" cy="0"/>
          </a:xfrm>
          <a:prstGeom prst="line">
            <a:avLst/>
          </a:prstGeom>
          <a:ln w="3810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Freeform: Shape 34">
            <a:extLst>
              <a:ext uri="{FF2B5EF4-FFF2-40B4-BE49-F238E27FC236}">
                <a16:creationId xmlns="" xmlns:a16="http://schemas.microsoft.com/office/drawing/2014/main" id="{62EEBF51-DCAD-4335-85E9-52801031A1BF}"/>
              </a:ext>
            </a:extLst>
          </p:cNvPr>
          <p:cNvSpPr/>
          <p:nvPr userDrawn="1"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87B51822-97FF-47A7-8E4E-A0F79B4EB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C263D6C4-4840-40CC-AC84-17E24B3B7BDE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936861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+ 3 Sectio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EB3E033F-4449-40FA-BC85-BD2712D313DD}"/>
              </a:ext>
            </a:extLst>
          </p:cNvPr>
          <p:cNvSpPr/>
          <p:nvPr userDrawn="1"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="" xmlns:a16="http://schemas.microsoft.com/office/drawing/2014/main" id="{63D26743-0505-444C-80B3-E88EE87DF72B}"/>
              </a:ext>
            </a:extLst>
          </p:cNvPr>
          <p:cNvSpPr/>
          <p:nvPr userDrawn="1"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="" xmlns:a16="http://schemas.microsoft.com/office/drawing/2014/main" id="{E37145E9-AC61-47D5-9288-8789940F81B6}"/>
              </a:ext>
            </a:extLst>
          </p:cNvPr>
          <p:cNvSpPr/>
          <p:nvPr userDrawn="1"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="" xmlns:a16="http://schemas.microsoft.com/office/drawing/2014/main" id="{A5E2B3ED-9A49-40A7-B8A3-62595FE513F9}"/>
              </a:ext>
            </a:extLst>
          </p:cNvPr>
          <p:cNvSpPr/>
          <p:nvPr userDrawn="1"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="" xmlns:a16="http://schemas.microsoft.com/office/drawing/2014/main" id="{1599AF7E-3E34-4597-AA72-9373A7FDB020}"/>
              </a:ext>
            </a:extLst>
          </p:cNvPr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4A2DF563-7FAC-46B3-B24C-7E45CD89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535531"/>
          </a:xfrm>
        </p:spPr>
        <p:txBody>
          <a:bodyPr vert="horz" wrap="square" lIns="91440" tIns="45720" rIns="91440" bIns="45720" rtlCol="0" anchor="t">
            <a:spAutoFit/>
          </a:bodyPr>
          <a:lstStyle>
            <a:lvl1pPr>
              <a:defRPr lang="en-GB" sz="3200" b="1" spc="-7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US" noProof="0"/>
          </a:p>
        </p:txBody>
      </p:sp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7732E1E7-45E3-4264-8F26-66758696DD1E}"/>
              </a:ext>
            </a:extLst>
          </p:cNvPr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6" name="Freeform: Shape 15">
              <a:extLst>
                <a:ext uri="{FF2B5EF4-FFF2-40B4-BE49-F238E27FC236}">
                  <a16:creationId xmlns="" xmlns:a16="http://schemas.microsoft.com/office/drawing/2014/main" id="{2E3DF883-8093-49FA-81E1-E5D77F086A25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="" xmlns:a16="http://schemas.microsoft.com/office/drawing/2014/main" id="{18944C90-37E5-4BBE-89FF-060627168050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D9EBF8BB-A805-4DDB-B459-082F99815B95}"/>
              </a:ext>
            </a:extLst>
          </p:cNvPr>
          <p:cNvGrpSpPr/>
          <p:nvPr userDrawn="1"/>
        </p:nvGrpSpPr>
        <p:grpSpPr>
          <a:xfrm>
            <a:off x="-1" y="1357409"/>
            <a:ext cx="12192001" cy="4846320"/>
            <a:chOff x="-1" y="1357409"/>
            <a:chExt cx="12192001" cy="4917518"/>
          </a:xfrm>
        </p:grpSpPr>
        <p:sp>
          <p:nvSpPr>
            <p:cNvPr id="19" name="Rectangle: Single Corner Snipped 18">
              <a:extLst>
                <a:ext uri="{FF2B5EF4-FFF2-40B4-BE49-F238E27FC236}">
                  <a16:creationId xmlns="" xmlns:a16="http://schemas.microsoft.com/office/drawing/2014/main" id="{5D638788-DD47-45E7-939A-FA108A818173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0" cy="4917518"/>
            </a:xfrm>
            <a:prstGeom prst="snip1Rect">
              <a:avLst>
                <a:gd name="adj" fmla="val 0"/>
              </a:avLst>
            </a:prstGeom>
            <a:pattFill prst="dkVert">
              <a:fgClr>
                <a:srgbClr val="0C4360"/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3" name="Rectangle: Single Corner Snipped 2">
              <a:extLst>
                <a:ext uri="{FF2B5EF4-FFF2-40B4-BE49-F238E27FC236}">
                  <a16:creationId xmlns="" xmlns:a16="http://schemas.microsoft.com/office/drawing/2014/main" id="{74BDECEF-EEFE-4332-B3B2-BDE4F82C10FC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1" cy="4917518"/>
            </a:xfrm>
            <a:prstGeom prst="snip1Rect">
              <a:avLst>
                <a:gd name="adj" fmla="val 1967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</p:grpSp>
      <p:sp>
        <p:nvSpPr>
          <p:cNvPr id="26" name="Text Placeholder 22">
            <a:extLst>
              <a:ext uri="{FF2B5EF4-FFF2-40B4-BE49-F238E27FC236}">
                <a16:creationId xmlns="" xmlns:a16="http://schemas.microsoft.com/office/drawing/2014/main" id="{2A19101D-7C37-42BF-8167-5391EA65EC3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42094" y="4240093"/>
            <a:ext cx="3293306" cy="1463040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35" name="Freeform: Shape 34">
            <a:extLst>
              <a:ext uri="{FF2B5EF4-FFF2-40B4-BE49-F238E27FC236}">
                <a16:creationId xmlns="" xmlns:a16="http://schemas.microsoft.com/office/drawing/2014/main" id="{62EEBF51-DCAD-4335-85E9-52801031A1BF}"/>
              </a:ext>
            </a:extLst>
          </p:cNvPr>
          <p:cNvSpPr/>
          <p:nvPr userDrawn="1"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87B51822-97FF-47A7-8E4E-A0F79B4EB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C263D6C4-4840-40CC-AC84-17E24B3B7BDE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3" name="Picture Placeholder 12">
            <a:extLst>
              <a:ext uri="{FF2B5EF4-FFF2-40B4-BE49-F238E27FC236}">
                <a16:creationId xmlns="" xmlns:a16="http://schemas.microsoft.com/office/drawing/2014/main" id="{231B97CF-FD24-4932-8459-893B1AC73D33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-2" y="1352575"/>
            <a:ext cx="12192002" cy="228989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accent2"/>
                </a:solidFill>
                <a:latin typeface="Trade Gothic LT Pro" panose="020B0503040303020004" pitchFamily="34" charset="0"/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36" name="Text Placeholder 22">
            <a:extLst>
              <a:ext uri="{FF2B5EF4-FFF2-40B4-BE49-F238E27FC236}">
                <a16:creationId xmlns="" xmlns:a16="http://schemas.microsoft.com/office/drawing/2014/main" id="{642D3CE0-C3B4-4F3F-A650-AB452B3AD4B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44169" y="4240093"/>
            <a:ext cx="3293306" cy="1463040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37" name="Text Placeholder 22">
            <a:extLst>
              <a:ext uri="{FF2B5EF4-FFF2-40B4-BE49-F238E27FC236}">
                <a16:creationId xmlns="" xmlns:a16="http://schemas.microsoft.com/office/drawing/2014/main" id="{DBED2BB0-CDAD-40EE-8B35-C66DF45EE29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346244" y="4240093"/>
            <a:ext cx="3293306" cy="1463040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2973228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+ Tex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EB3E033F-4449-40FA-BC85-BD2712D313DD}"/>
              </a:ext>
            </a:extLst>
          </p:cNvPr>
          <p:cNvSpPr/>
          <p:nvPr userDrawn="1"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="" xmlns:a16="http://schemas.microsoft.com/office/drawing/2014/main" id="{63D26743-0505-444C-80B3-E88EE87DF72B}"/>
              </a:ext>
            </a:extLst>
          </p:cNvPr>
          <p:cNvSpPr/>
          <p:nvPr userDrawn="1"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="" xmlns:a16="http://schemas.microsoft.com/office/drawing/2014/main" id="{E37145E9-AC61-47D5-9288-8789940F81B6}"/>
              </a:ext>
            </a:extLst>
          </p:cNvPr>
          <p:cNvSpPr/>
          <p:nvPr userDrawn="1"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="" xmlns:a16="http://schemas.microsoft.com/office/drawing/2014/main" id="{A5E2B3ED-9A49-40A7-B8A3-62595FE513F9}"/>
              </a:ext>
            </a:extLst>
          </p:cNvPr>
          <p:cNvSpPr/>
          <p:nvPr userDrawn="1"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="" xmlns:a16="http://schemas.microsoft.com/office/drawing/2014/main" id="{1599AF7E-3E34-4597-AA72-9373A7FDB020}"/>
              </a:ext>
            </a:extLst>
          </p:cNvPr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4A2DF563-7FAC-46B3-B24C-7E45CD89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535531"/>
          </a:xfrm>
        </p:spPr>
        <p:txBody>
          <a:bodyPr vert="horz" wrap="square" lIns="91440" tIns="45720" rIns="91440" bIns="45720" rtlCol="0" anchor="t">
            <a:spAutoFit/>
          </a:bodyPr>
          <a:lstStyle>
            <a:lvl1pPr>
              <a:defRPr lang="en-GB" sz="3200" b="1" spc="-7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US" noProof="0"/>
          </a:p>
        </p:txBody>
      </p:sp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7732E1E7-45E3-4264-8F26-66758696DD1E}"/>
              </a:ext>
            </a:extLst>
          </p:cNvPr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6" name="Freeform: Shape 15">
              <a:extLst>
                <a:ext uri="{FF2B5EF4-FFF2-40B4-BE49-F238E27FC236}">
                  <a16:creationId xmlns="" xmlns:a16="http://schemas.microsoft.com/office/drawing/2014/main" id="{2E3DF883-8093-49FA-81E1-E5D77F086A25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="" xmlns:a16="http://schemas.microsoft.com/office/drawing/2014/main" id="{18944C90-37E5-4BBE-89FF-060627168050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D9EBF8BB-A805-4DDB-B459-082F99815B95}"/>
              </a:ext>
            </a:extLst>
          </p:cNvPr>
          <p:cNvGrpSpPr/>
          <p:nvPr userDrawn="1"/>
        </p:nvGrpSpPr>
        <p:grpSpPr>
          <a:xfrm>
            <a:off x="-1" y="1357409"/>
            <a:ext cx="12192001" cy="4846320"/>
            <a:chOff x="-1" y="1357409"/>
            <a:chExt cx="12192001" cy="4917518"/>
          </a:xfrm>
        </p:grpSpPr>
        <p:sp>
          <p:nvSpPr>
            <p:cNvPr id="19" name="Rectangle: Single Corner Snipped 18">
              <a:extLst>
                <a:ext uri="{FF2B5EF4-FFF2-40B4-BE49-F238E27FC236}">
                  <a16:creationId xmlns="" xmlns:a16="http://schemas.microsoft.com/office/drawing/2014/main" id="{5D638788-DD47-45E7-939A-FA108A818173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0" cy="4917518"/>
            </a:xfrm>
            <a:prstGeom prst="snip1Rect">
              <a:avLst>
                <a:gd name="adj" fmla="val 0"/>
              </a:avLst>
            </a:prstGeom>
            <a:pattFill prst="dkVert">
              <a:fgClr>
                <a:srgbClr val="0C4360"/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3" name="Rectangle: Single Corner Snipped 2">
              <a:extLst>
                <a:ext uri="{FF2B5EF4-FFF2-40B4-BE49-F238E27FC236}">
                  <a16:creationId xmlns="" xmlns:a16="http://schemas.microsoft.com/office/drawing/2014/main" id="{74BDECEF-EEFE-4332-B3B2-BDE4F82C10FC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1" cy="4917518"/>
            </a:xfrm>
            <a:prstGeom prst="snip1Rect">
              <a:avLst>
                <a:gd name="adj" fmla="val 1967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</p:grpSp>
      <p:sp>
        <p:nvSpPr>
          <p:cNvPr id="26" name="Text Placeholder 22">
            <a:extLst>
              <a:ext uri="{FF2B5EF4-FFF2-40B4-BE49-F238E27FC236}">
                <a16:creationId xmlns="" xmlns:a16="http://schemas.microsoft.com/office/drawing/2014/main" id="{2A19101D-7C37-42BF-8167-5391EA65EC3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42094" y="4240093"/>
            <a:ext cx="9402006" cy="1463040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35" name="Freeform: Shape 34">
            <a:extLst>
              <a:ext uri="{FF2B5EF4-FFF2-40B4-BE49-F238E27FC236}">
                <a16:creationId xmlns="" xmlns:a16="http://schemas.microsoft.com/office/drawing/2014/main" id="{62EEBF51-DCAD-4335-85E9-52801031A1BF}"/>
              </a:ext>
            </a:extLst>
          </p:cNvPr>
          <p:cNvSpPr/>
          <p:nvPr userDrawn="1"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87B51822-97FF-47A7-8E4E-A0F79B4EB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C263D6C4-4840-40CC-AC84-17E24B3B7BDE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3" name="Picture Placeholder 12">
            <a:extLst>
              <a:ext uri="{FF2B5EF4-FFF2-40B4-BE49-F238E27FC236}">
                <a16:creationId xmlns="" xmlns:a16="http://schemas.microsoft.com/office/drawing/2014/main" id="{231B97CF-FD24-4932-8459-893B1AC73D33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-2" y="1352575"/>
            <a:ext cx="12192002" cy="228989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accent2"/>
                </a:solidFill>
                <a:latin typeface="Trade Gothic LT Pro" panose="020B0503040303020004" pitchFamily="34" charset="0"/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318681111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EB3E033F-4449-40FA-BC85-BD2712D313DD}"/>
              </a:ext>
            </a:extLst>
          </p:cNvPr>
          <p:cNvSpPr/>
          <p:nvPr userDrawn="1"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="" xmlns:a16="http://schemas.microsoft.com/office/drawing/2014/main" id="{63D26743-0505-444C-80B3-E88EE87DF72B}"/>
              </a:ext>
            </a:extLst>
          </p:cNvPr>
          <p:cNvSpPr/>
          <p:nvPr userDrawn="1"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="" xmlns:a16="http://schemas.microsoft.com/office/drawing/2014/main" id="{E37145E9-AC61-47D5-9288-8789940F81B6}"/>
              </a:ext>
            </a:extLst>
          </p:cNvPr>
          <p:cNvSpPr/>
          <p:nvPr userDrawn="1"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="" xmlns:a16="http://schemas.microsoft.com/office/drawing/2014/main" id="{A5E2B3ED-9A49-40A7-B8A3-62595FE513F9}"/>
              </a:ext>
            </a:extLst>
          </p:cNvPr>
          <p:cNvSpPr/>
          <p:nvPr userDrawn="1"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="" xmlns:a16="http://schemas.microsoft.com/office/drawing/2014/main" id="{1599AF7E-3E34-4597-AA72-9373A7FDB020}"/>
              </a:ext>
            </a:extLst>
          </p:cNvPr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4A2DF563-7FAC-46B3-B24C-7E45CD89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535531"/>
          </a:xfrm>
        </p:spPr>
        <p:txBody>
          <a:bodyPr vert="horz" wrap="square" lIns="91440" tIns="45720" rIns="91440" bIns="45720" rtlCol="0" anchor="t">
            <a:spAutoFit/>
          </a:bodyPr>
          <a:lstStyle>
            <a:lvl1pPr>
              <a:defRPr lang="en-GB" sz="3200" b="1" spc="-7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US" noProof="0"/>
          </a:p>
        </p:txBody>
      </p:sp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7732E1E7-45E3-4264-8F26-66758696DD1E}"/>
              </a:ext>
            </a:extLst>
          </p:cNvPr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6" name="Freeform: Shape 15">
              <a:extLst>
                <a:ext uri="{FF2B5EF4-FFF2-40B4-BE49-F238E27FC236}">
                  <a16:creationId xmlns="" xmlns:a16="http://schemas.microsoft.com/office/drawing/2014/main" id="{2E3DF883-8093-49FA-81E1-E5D77F086A25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="" xmlns:a16="http://schemas.microsoft.com/office/drawing/2014/main" id="{18944C90-37E5-4BBE-89FF-060627168050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D9EBF8BB-A805-4DDB-B459-082F99815B95}"/>
              </a:ext>
            </a:extLst>
          </p:cNvPr>
          <p:cNvGrpSpPr/>
          <p:nvPr userDrawn="1"/>
        </p:nvGrpSpPr>
        <p:grpSpPr>
          <a:xfrm>
            <a:off x="-1" y="1357409"/>
            <a:ext cx="12192001" cy="4846320"/>
            <a:chOff x="-1" y="1357409"/>
            <a:chExt cx="12192001" cy="4917518"/>
          </a:xfrm>
        </p:grpSpPr>
        <p:sp>
          <p:nvSpPr>
            <p:cNvPr id="19" name="Rectangle: Single Corner Snipped 18">
              <a:extLst>
                <a:ext uri="{FF2B5EF4-FFF2-40B4-BE49-F238E27FC236}">
                  <a16:creationId xmlns="" xmlns:a16="http://schemas.microsoft.com/office/drawing/2014/main" id="{5D638788-DD47-45E7-939A-FA108A818173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0" cy="4917518"/>
            </a:xfrm>
            <a:prstGeom prst="snip1Rect">
              <a:avLst>
                <a:gd name="adj" fmla="val 0"/>
              </a:avLst>
            </a:prstGeom>
            <a:pattFill prst="dkVert">
              <a:fgClr>
                <a:srgbClr val="0C4360"/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3" name="Rectangle: Single Corner Snipped 2">
              <a:extLst>
                <a:ext uri="{FF2B5EF4-FFF2-40B4-BE49-F238E27FC236}">
                  <a16:creationId xmlns="" xmlns:a16="http://schemas.microsoft.com/office/drawing/2014/main" id="{74BDECEF-EEFE-4332-B3B2-BDE4F82C10FC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1" cy="4917518"/>
            </a:xfrm>
            <a:prstGeom prst="snip1Rect">
              <a:avLst>
                <a:gd name="adj" fmla="val 1967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</p:grpSp>
      <p:sp>
        <p:nvSpPr>
          <p:cNvPr id="35" name="Freeform: Shape 34">
            <a:extLst>
              <a:ext uri="{FF2B5EF4-FFF2-40B4-BE49-F238E27FC236}">
                <a16:creationId xmlns="" xmlns:a16="http://schemas.microsoft.com/office/drawing/2014/main" id="{62EEBF51-DCAD-4335-85E9-52801031A1BF}"/>
              </a:ext>
            </a:extLst>
          </p:cNvPr>
          <p:cNvSpPr/>
          <p:nvPr userDrawn="1"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87B51822-97FF-47A7-8E4E-A0F79B4EB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C263D6C4-4840-40CC-AC84-17E24B3B7BDE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0" name="Picture Placeholder 2">
            <a:extLst>
              <a:ext uri="{FF2B5EF4-FFF2-40B4-BE49-F238E27FC236}">
                <a16:creationId xmlns="" xmlns:a16="http://schemas.microsoft.com/office/drawing/2014/main" id="{30B3A574-7940-4E35-857E-5CA35A5910E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110087" y="1444649"/>
            <a:ext cx="7548513" cy="4579079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1" name="Text Placeholder 3">
            <a:extLst>
              <a:ext uri="{FF2B5EF4-FFF2-40B4-BE49-F238E27FC236}">
                <a16:creationId xmlns="" xmlns:a16="http://schemas.microsoft.com/office/drawing/2014/main" id="{912B51EA-3E6F-4BF6-BE48-62128AF32B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43366" y="1444649"/>
            <a:ext cx="3365063" cy="4579079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1447268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EB3E033F-4449-40FA-BC85-BD2712D313DD}"/>
              </a:ext>
            </a:extLst>
          </p:cNvPr>
          <p:cNvSpPr/>
          <p:nvPr userDrawn="1"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="" xmlns:a16="http://schemas.microsoft.com/office/drawing/2014/main" id="{63D26743-0505-444C-80B3-E88EE87DF72B}"/>
              </a:ext>
            </a:extLst>
          </p:cNvPr>
          <p:cNvSpPr/>
          <p:nvPr userDrawn="1"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="" xmlns:a16="http://schemas.microsoft.com/office/drawing/2014/main" id="{E37145E9-AC61-47D5-9288-8789940F81B6}"/>
              </a:ext>
            </a:extLst>
          </p:cNvPr>
          <p:cNvSpPr/>
          <p:nvPr userDrawn="1"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="" xmlns:a16="http://schemas.microsoft.com/office/drawing/2014/main" id="{A5E2B3ED-9A49-40A7-B8A3-62595FE513F9}"/>
              </a:ext>
            </a:extLst>
          </p:cNvPr>
          <p:cNvSpPr/>
          <p:nvPr userDrawn="1"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="" xmlns:a16="http://schemas.microsoft.com/office/drawing/2014/main" id="{1599AF7E-3E34-4597-AA72-9373A7FDB020}"/>
              </a:ext>
            </a:extLst>
          </p:cNvPr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4A2DF563-7FAC-46B3-B24C-7E45CD89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535531"/>
          </a:xfrm>
        </p:spPr>
        <p:txBody>
          <a:bodyPr vert="horz" wrap="square" lIns="91440" tIns="45720" rIns="91440" bIns="45720" rtlCol="0" anchor="t">
            <a:spAutoFit/>
          </a:bodyPr>
          <a:lstStyle>
            <a:lvl1pPr>
              <a:defRPr lang="en-GB" sz="3200" b="1" spc="-7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US" noProof="0"/>
          </a:p>
        </p:txBody>
      </p:sp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7732E1E7-45E3-4264-8F26-66758696DD1E}"/>
              </a:ext>
            </a:extLst>
          </p:cNvPr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6" name="Freeform: Shape 15">
              <a:extLst>
                <a:ext uri="{FF2B5EF4-FFF2-40B4-BE49-F238E27FC236}">
                  <a16:creationId xmlns="" xmlns:a16="http://schemas.microsoft.com/office/drawing/2014/main" id="{2E3DF883-8093-49FA-81E1-E5D77F086A25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="" xmlns:a16="http://schemas.microsoft.com/office/drawing/2014/main" id="{18944C90-37E5-4BBE-89FF-060627168050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D9EBF8BB-A805-4DDB-B459-082F99815B95}"/>
              </a:ext>
            </a:extLst>
          </p:cNvPr>
          <p:cNvGrpSpPr/>
          <p:nvPr userDrawn="1"/>
        </p:nvGrpSpPr>
        <p:grpSpPr>
          <a:xfrm>
            <a:off x="-1" y="1357409"/>
            <a:ext cx="12192001" cy="4846320"/>
            <a:chOff x="-1" y="1357409"/>
            <a:chExt cx="12192001" cy="4917518"/>
          </a:xfrm>
        </p:grpSpPr>
        <p:sp>
          <p:nvSpPr>
            <p:cNvPr id="19" name="Rectangle: Single Corner Snipped 18">
              <a:extLst>
                <a:ext uri="{FF2B5EF4-FFF2-40B4-BE49-F238E27FC236}">
                  <a16:creationId xmlns="" xmlns:a16="http://schemas.microsoft.com/office/drawing/2014/main" id="{5D638788-DD47-45E7-939A-FA108A818173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0" cy="4917518"/>
            </a:xfrm>
            <a:prstGeom prst="snip1Rect">
              <a:avLst>
                <a:gd name="adj" fmla="val 0"/>
              </a:avLst>
            </a:prstGeom>
            <a:pattFill prst="dkVert">
              <a:fgClr>
                <a:srgbClr val="0C4360"/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3" name="Rectangle: Single Corner Snipped 2">
              <a:extLst>
                <a:ext uri="{FF2B5EF4-FFF2-40B4-BE49-F238E27FC236}">
                  <a16:creationId xmlns="" xmlns:a16="http://schemas.microsoft.com/office/drawing/2014/main" id="{74BDECEF-EEFE-4332-B3B2-BDE4F82C10FC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1" cy="4917518"/>
            </a:xfrm>
            <a:prstGeom prst="snip1Rect">
              <a:avLst>
                <a:gd name="adj" fmla="val 1967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</p:grpSp>
      <p:sp>
        <p:nvSpPr>
          <p:cNvPr id="35" name="Freeform: Shape 34">
            <a:extLst>
              <a:ext uri="{FF2B5EF4-FFF2-40B4-BE49-F238E27FC236}">
                <a16:creationId xmlns="" xmlns:a16="http://schemas.microsoft.com/office/drawing/2014/main" id="{62EEBF51-DCAD-4335-85E9-52801031A1BF}"/>
              </a:ext>
            </a:extLst>
          </p:cNvPr>
          <p:cNvSpPr/>
          <p:nvPr userDrawn="1"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87B51822-97FF-47A7-8E4E-A0F79B4EB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C263D6C4-4840-40CC-AC84-17E24B3B7BDE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1" name="Text Placeholder 3">
            <a:extLst>
              <a:ext uri="{FF2B5EF4-FFF2-40B4-BE49-F238E27FC236}">
                <a16:creationId xmlns="" xmlns:a16="http://schemas.microsoft.com/office/drawing/2014/main" id="{912B51EA-3E6F-4BF6-BE48-62128AF32B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43366" y="1444649"/>
            <a:ext cx="3365063" cy="4579079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="" xmlns:a16="http://schemas.microsoft.com/office/drawing/2014/main" id="{A015C605-1D30-48BC-A0D6-3B11AF56C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4290" y="1444649"/>
            <a:ext cx="7694310" cy="4579079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40404877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D4494CD2-CCDD-0248-96F8-741002C44255}"/>
              </a:ext>
            </a:extLst>
          </p:cNvPr>
          <p:cNvSpPr/>
          <p:nvPr userDrawn="1"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9" name="Freeform: Shape 9">
            <a:extLst>
              <a:ext uri="{FF2B5EF4-FFF2-40B4-BE49-F238E27FC236}">
                <a16:creationId xmlns="" xmlns:a16="http://schemas.microsoft.com/office/drawing/2014/main" id="{07077B00-C1EE-7241-B441-7814F92A7EDF}"/>
              </a:ext>
            </a:extLst>
          </p:cNvPr>
          <p:cNvSpPr/>
          <p:nvPr userDrawn="1"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0" name="Freeform: Shape 17">
            <a:extLst>
              <a:ext uri="{FF2B5EF4-FFF2-40B4-BE49-F238E27FC236}">
                <a16:creationId xmlns="" xmlns:a16="http://schemas.microsoft.com/office/drawing/2014/main" id="{3A1AEBC4-637E-F64C-9192-69AC4BB26D0C}"/>
              </a:ext>
            </a:extLst>
          </p:cNvPr>
          <p:cNvSpPr/>
          <p:nvPr userDrawn="1"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1" name="Freeform: Shape 11">
            <a:extLst>
              <a:ext uri="{FF2B5EF4-FFF2-40B4-BE49-F238E27FC236}">
                <a16:creationId xmlns="" xmlns:a16="http://schemas.microsoft.com/office/drawing/2014/main" id="{669A7039-C54C-8E46-9A8B-DDB2547D989C}"/>
              </a:ext>
            </a:extLst>
          </p:cNvPr>
          <p:cNvSpPr/>
          <p:nvPr userDrawn="1"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2" name="Freeform: Shape 7">
            <a:extLst>
              <a:ext uri="{FF2B5EF4-FFF2-40B4-BE49-F238E27FC236}">
                <a16:creationId xmlns="" xmlns:a16="http://schemas.microsoft.com/office/drawing/2014/main" id="{4F173B32-87BB-9A40-8C91-4C1EED2B7ABF}"/>
              </a:ext>
            </a:extLst>
          </p:cNvPr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="" xmlns:a16="http://schemas.microsoft.com/office/drawing/2014/main" id="{4AC87F4E-12B5-1B42-AFD2-4DB39B7645C9}"/>
              </a:ext>
            </a:extLst>
          </p:cNvPr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25" name="Freeform: Shape 15">
              <a:extLst>
                <a:ext uri="{FF2B5EF4-FFF2-40B4-BE49-F238E27FC236}">
                  <a16:creationId xmlns="" xmlns:a16="http://schemas.microsoft.com/office/drawing/2014/main" id="{03DD8765-59DF-A045-ADB5-E39FAEE153A0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26" name="Freeform: Shape 16">
              <a:extLst>
                <a:ext uri="{FF2B5EF4-FFF2-40B4-BE49-F238E27FC236}">
                  <a16:creationId xmlns="" xmlns:a16="http://schemas.microsoft.com/office/drawing/2014/main" id="{B34B796C-A407-7B4D-B4F0-E58A44FE8DB4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</p:grpSp>
      <p:sp>
        <p:nvSpPr>
          <p:cNvPr id="30" name="Freeform: Shape 23">
            <a:extLst>
              <a:ext uri="{FF2B5EF4-FFF2-40B4-BE49-F238E27FC236}">
                <a16:creationId xmlns="" xmlns:a16="http://schemas.microsoft.com/office/drawing/2014/main" id="{CBE3FDC9-67CB-FA42-B127-A36BFF4678BB}"/>
              </a:ext>
            </a:extLst>
          </p:cNvPr>
          <p:cNvSpPr/>
          <p:nvPr userDrawn="1"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1" name="Slide Number Placeholder 4">
            <a:extLst>
              <a:ext uri="{FF2B5EF4-FFF2-40B4-BE49-F238E27FC236}">
                <a16:creationId xmlns="" xmlns:a16="http://schemas.microsoft.com/office/drawing/2014/main" id="{1E902BFF-CA8F-D745-A819-A7BB38B30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C263D6C4-4840-40CC-AC84-17E24B3B7BDE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428388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6E739168-A5E8-443A-B392-7AD4CF8977A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="" xmlns:a16="http://schemas.microsoft.com/office/drawing/2014/main" id="{41E10E1E-5268-4F03-BA64-07E19DE26739}"/>
              </a:ext>
            </a:extLst>
          </p:cNvPr>
          <p:cNvSpPr/>
          <p:nvPr/>
        </p:nvSpPr>
        <p:spPr>
          <a:xfrm flipH="1">
            <a:off x="-16297" y="0"/>
            <a:ext cx="12208298" cy="6858000"/>
          </a:xfrm>
          <a:custGeom>
            <a:avLst/>
            <a:gdLst>
              <a:gd name="connsiteX0" fmla="*/ 8574289 w 12208298"/>
              <a:gd name="connsiteY0" fmla="*/ 0 h 6858000"/>
              <a:gd name="connsiteX1" fmla="*/ 0 w 12208298"/>
              <a:gd name="connsiteY1" fmla="*/ 0 h 6858000"/>
              <a:gd name="connsiteX2" fmla="*/ 0 w 12208298"/>
              <a:gd name="connsiteY2" fmla="*/ 6858000 h 6858000"/>
              <a:gd name="connsiteX3" fmla="*/ 532109 w 12208298"/>
              <a:gd name="connsiteY3" fmla="*/ 6858000 h 6858000"/>
              <a:gd name="connsiteX4" fmla="*/ 11495317 w 12208298"/>
              <a:gd name="connsiteY4" fmla="*/ 6858000 h 6858000"/>
              <a:gd name="connsiteX5" fmla="*/ 12208298 w 12208298"/>
              <a:gd name="connsiteY5" fmla="*/ 6858000 h 6858000"/>
              <a:gd name="connsiteX6" fmla="*/ 12208298 w 12208298"/>
              <a:gd name="connsiteY6" fmla="*/ 3146781 h 6858000"/>
              <a:gd name="connsiteX7" fmla="*/ 10353284 w 12208298"/>
              <a:gd name="connsiteY7" fmla="*/ 1291767 h 6858000"/>
              <a:gd name="connsiteX8" fmla="*/ 9866056 w 12208298"/>
              <a:gd name="connsiteY8" fmla="*/ 129176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208298" h="6858000">
                <a:moveTo>
                  <a:pt x="8574289" y="0"/>
                </a:moveTo>
                <a:lnTo>
                  <a:pt x="0" y="0"/>
                </a:lnTo>
                <a:lnTo>
                  <a:pt x="0" y="6858000"/>
                </a:lnTo>
                <a:lnTo>
                  <a:pt x="532109" y="6858000"/>
                </a:lnTo>
                <a:lnTo>
                  <a:pt x="11495317" y="6858000"/>
                </a:lnTo>
                <a:lnTo>
                  <a:pt x="12208298" y="6858000"/>
                </a:lnTo>
                <a:lnTo>
                  <a:pt x="12208298" y="3146781"/>
                </a:lnTo>
                <a:lnTo>
                  <a:pt x="10353284" y="1291767"/>
                </a:lnTo>
                <a:lnTo>
                  <a:pt x="9866056" y="1291767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="" xmlns:a16="http://schemas.microsoft.com/office/drawing/2014/main" id="{B989C45D-BDFF-418F-BE79-03FF70015770}"/>
              </a:ext>
            </a:extLst>
          </p:cNvPr>
          <p:cNvSpPr/>
          <p:nvPr/>
        </p:nvSpPr>
        <p:spPr>
          <a:xfrm rot="5400000" flipH="1" flipV="1">
            <a:off x="2667000" y="-2667001"/>
            <a:ext cx="6858000" cy="12192002"/>
          </a:xfrm>
          <a:custGeom>
            <a:avLst/>
            <a:gdLst>
              <a:gd name="connsiteX0" fmla="*/ 6858000 w 6858000"/>
              <a:gd name="connsiteY0" fmla="*/ 3871658 h 12192002"/>
              <a:gd name="connsiteX1" fmla="*/ 6858000 w 6858000"/>
              <a:gd name="connsiteY1" fmla="*/ 12192002 h 12192002"/>
              <a:gd name="connsiteX2" fmla="*/ 5363029 w 6858000"/>
              <a:gd name="connsiteY2" fmla="*/ 12192002 h 12192002"/>
              <a:gd name="connsiteX3" fmla="*/ 5363029 w 6858000"/>
              <a:gd name="connsiteY3" fmla="*/ 12192000 h 12192002"/>
              <a:gd name="connsiteX4" fmla="*/ 0 w 6858000"/>
              <a:gd name="connsiteY4" fmla="*/ 12192000 h 12192002"/>
              <a:gd name="connsiteX5" fmla="*/ 0 w 6858000"/>
              <a:gd name="connsiteY5" fmla="*/ 0 h 12192002"/>
              <a:gd name="connsiteX6" fmla="*/ 3539398 w 6858000"/>
              <a:gd name="connsiteY6" fmla="*/ 0 h 12192002"/>
              <a:gd name="connsiteX7" fmla="*/ 5566229 w 6858000"/>
              <a:gd name="connsiteY7" fmla="*/ 2026831 h 12192002"/>
              <a:gd name="connsiteX8" fmla="*/ 5566229 w 6858000"/>
              <a:gd name="connsiteY8" fmla="*/ 2575538 h 12192002"/>
              <a:gd name="connsiteX9" fmla="*/ 6858000 w 6858000"/>
              <a:gd name="connsiteY9" fmla="*/ 3871657 h 12192002"/>
              <a:gd name="connsiteX10" fmla="*/ 5566229 w 6858000"/>
              <a:gd name="connsiteY10" fmla="*/ 3871657 h 12192002"/>
              <a:gd name="connsiteX11" fmla="*/ 5566229 w 6858000"/>
              <a:gd name="connsiteY11" fmla="*/ 3871658 h 12192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858000" h="12192002">
                <a:moveTo>
                  <a:pt x="6858000" y="3871658"/>
                </a:moveTo>
                <a:lnTo>
                  <a:pt x="6858000" y="12192002"/>
                </a:lnTo>
                <a:lnTo>
                  <a:pt x="5363029" y="12192002"/>
                </a:lnTo>
                <a:lnTo>
                  <a:pt x="5363029" y="12192000"/>
                </a:lnTo>
                <a:lnTo>
                  <a:pt x="0" y="12192000"/>
                </a:lnTo>
                <a:lnTo>
                  <a:pt x="0" y="0"/>
                </a:lnTo>
                <a:lnTo>
                  <a:pt x="3539398" y="0"/>
                </a:lnTo>
                <a:lnTo>
                  <a:pt x="5566229" y="2026831"/>
                </a:lnTo>
                <a:lnTo>
                  <a:pt x="5566229" y="2575538"/>
                </a:lnTo>
                <a:lnTo>
                  <a:pt x="6858000" y="3871657"/>
                </a:lnTo>
                <a:lnTo>
                  <a:pt x="5566229" y="3871657"/>
                </a:lnTo>
                <a:lnTo>
                  <a:pt x="5566229" y="3871658"/>
                </a:lnTo>
                <a:close/>
              </a:path>
            </a:pathLst>
          </a:custGeom>
          <a:pattFill prst="wdDnDiag">
            <a:fgClr>
              <a:schemeClr val="accent1"/>
            </a:fgClr>
            <a:bgClr>
              <a:schemeClr val="accent2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="" xmlns:a16="http://schemas.microsoft.com/office/drawing/2014/main" id="{0027A677-9ACB-4264-B148-4806678FB83F}"/>
              </a:ext>
            </a:extLst>
          </p:cNvPr>
          <p:cNvSpPr/>
          <p:nvPr/>
        </p:nvSpPr>
        <p:spPr>
          <a:xfrm rot="5400000" flipH="1" flipV="1">
            <a:off x="2667000" y="-2667001"/>
            <a:ext cx="6858000" cy="12192002"/>
          </a:xfrm>
          <a:custGeom>
            <a:avLst/>
            <a:gdLst>
              <a:gd name="connsiteX0" fmla="*/ 6858000 w 6858000"/>
              <a:gd name="connsiteY0" fmla="*/ 3871658 h 12192002"/>
              <a:gd name="connsiteX1" fmla="*/ 6858000 w 6858000"/>
              <a:gd name="connsiteY1" fmla="*/ 12192002 h 12192002"/>
              <a:gd name="connsiteX2" fmla="*/ 5363029 w 6858000"/>
              <a:gd name="connsiteY2" fmla="*/ 12192002 h 12192002"/>
              <a:gd name="connsiteX3" fmla="*/ 5363029 w 6858000"/>
              <a:gd name="connsiteY3" fmla="*/ 12192000 h 12192002"/>
              <a:gd name="connsiteX4" fmla="*/ 0 w 6858000"/>
              <a:gd name="connsiteY4" fmla="*/ 12192000 h 12192002"/>
              <a:gd name="connsiteX5" fmla="*/ 0 w 6858000"/>
              <a:gd name="connsiteY5" fmla="*/ 0 h 12192002"/>
              <a:gd name="connsiteX6" fmla="*/ 3539398 w 6858000"/>
              <a:gd name="connsiteY6" fmla="*/ 0 h 12192002"/>
              <a:gd name="connsiteX7" fmla="*/ 5566229 w 6858000"/>
              <a:gd name="connsiteY7" fmla="*/ 2026831 h 12192002"/>
              <a:gd name="connsiteX8" fmla="*/ 5566229 w 6858000"/>
              <a:gd name="connsiteY8" fmla="*/ 2575538 h 12192002"/>
              <a:gd name="connsiteX9" fmla="*/ 6858000 w 6858000"/>
              <a:gd name="connsiteY9" fmla="*/ 3871657 h 12192002"/>
              <a:gd name="connsiteX10" fmla="*/ 5566229 w 6858000"/>
              <a:gd name="connsiteY10" fmla="*/ 3871657 h 12192002"/>
              <a:gd name="connsiteX11" fmla="*/ 5566229 w 6858000"/>
              <a:gd name="connsiteY11" fmla="*/ 3871658 h 12192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858000" h="12192002">
                <a:moveTo>
                  <a:pt x="6858000" y="3871658"/>
                </a:moveTo>
                <a:lnTo>
                  <a:pt x="6858000" y="12192002"/>
                </a:lnTo>
                <a:lnTo>
                  <a:pt x="5363029" y="12192002"/>
                </a:lnTo>
                <a:lnTo>
                  <a:pt x="5363029" y="12192000"/>
                </a:lnTo>
                <a:lnTo>
                  <a:pt x="0" y="12192000"/>
                </a:lnTo>
                <a:lnTo>
                  <a:pt x="0" y="0"/>
                </a:lnTo>
                <a:lnTo>
                  <a:pt x="3539398" y="0"/>
                </a:lnTo>
                <a:lnTo>
                  <a:pt x="5566229" y="2026831"/>
                </a:lnTo>
                <a:lnTo>
                  <a:pt x="5566229" y="2575538"/>
                </a:lnTo>
                <a:lnTo>
                  <a:pt x="6858000" y="3871657"/>
                </a:lnTo>
                <a:lnTo>
                  <a:pt x="5566229" y="3871657"/>
                </a:lnTo>
                <a:lnTo>
                  <a:pt x="5566229" y="3871658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EA7FF9D7-8545-4547-AC77-A0421EEB9B99}"/>
              </a:ext>
            </a:extLst>
          </p:cNvPr>
          <p:cNvGrpSpPr/>
          <p:nvPr userDrawn="1"/>
        </p:nvGrpSpPr>
        <p:grpSpPr>
          <a:xfrm>
            <a:off x="0" y="0"/>
            <a:ext cx="6881966" cy="6858876"/>
            <a:chOff x="-5321" y="1096"/>
            <a:chExt cx="5924073" cy="5904197"/>
          </a:xfrm>
        </p:grpSpPr>
        <p:sp>
          <p:nvSpPr>
            <p:cNvPr id="17" name="Right Triangle 16">
              <a:extLst>
                <a:ext uri="{FF2B5EF4-FFF2-40B4-BE49-F238E27FC236}">
                  <a16:creationId xmlns="" xmlns:a16="http://schemas.microsoft.com/office/drawing/2014/main" id="{8DCD5806-2A2F-4ABF-8057-245681C498E6}"/>
                </a:ext>
              </a:extLst>
            </p:cNvPr>
            <p:cNvSpPr/>
            <p:nvPr userDrawn="1"/>
          </p:nvSpPr>
          <p:spPr>
            <a:xfrm rot="16200000" flipH="1" flipV="1">
              <a:off x="4618" y="-8842"/>
              <a:ext cx="5904196" cy="5924073"/>
            </a:xfrm>
            <a:prstGeom prst="rtTriangl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8" name="Right Triangle 17">
              <a:extLst>
                <a:ext uri="{FF2B5EF4-FFF2-40B4-BE49-F238E27FC236}">
                  <a16:creationId xmlns="" xmlns:a16="http://schemas.microsoft.com/office/drawing/2014/main" id="{3A93038F-E9E4-4FFD-B3DF-28DB7C2C1490}"/>
                </a:ext>
              </a:extLst>
            </p:cNvPr>
            <p:cNvSpPr/>
            <p:nvPr userDrawn="1"/>
          </p:nvSpPr>
          <p:spPr>
            <a:xfrm rot="16200000" flipH="1" flipV="1">
              <a:off x="3941" y="-8164"/>
              <a:ext cx="5501471" cy="5519993"/>
            </a:xfrm>
            <a:prstGeom prst="rtTriangle">
              <a:avLst/>
            </a:prstGeom>
            <a:pattFill prst="dkHorz">
              <a:fgClr>
                <a:schemeClr val="accent1"/>
              </a:fgClr>
              <a:bgClr>
                <a:schemeClr val="accent2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9" name="Right Triangle 18">
              <a:extLst>
                <a:ext uri="{FF2B5EF4-FFF2-40B4-BE49-F238E27FC236}">
                  <a16:creationId xmlns="" xmlns:a16="http://schemas.microsoft.com/office/drawing/2014/main" id="{5DEA1E02-BBD0-4AE3-AF22-433B90272178}"/>
                </a:ext>
              </a:extLst>
            </p:cNvPr>
            <p:cNvSpPr/>
            <p:nvPr userDrawn="1"/>
          </p:nvSpPr>
          <p:spPr>
            <a:xfrm rot="16200000" flipH="1" flipV="1">
              <a:off x="3131" y="-7355"/>
              <a:ext cx="5019818" cy="5036720"/>
            </a:xfrm>
            <a:prstGeom prst="rtTriangle">
              <a:avLst/>
            </a:prstGeom>
            <a:solidFill>
              <a:schemeClr val="accent2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9E597736-C478-4C26-9BAF-205FE31E977C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5217242" y="2807208"/>
            <a:ext cx="4945598" cy="1243584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GB" sz="5400" b="1" dirty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noProof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420815792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6E739168-A5E8-443A-B392-7AD4CF8977A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="" xmlns:a16="http://schemas.microsoft.com/office/drawing/2014/main" id="{41E10E1E-5268-4F03-BA64-07E19DE26739}"/>
              </a:ext>
            </a:extLst>
          </p:cNvPr>
          <p:cNvSpPr/>
          <p:nvPr/>
        </p:nvSpPr>
        <p:spPr>
          <a:xfrm flipH="1">
            <a:off x="-16297" y="0"/>
            <a:ext cx="12208298" cy="6858000"/>
          </a:xfrm>
          <a:custGeom>
            <a:avLst/>
            <a:gdLst>
              <a:gd name="connsiteX0" fmla="*/ 8574289 w 12208298"/>
              <a:gd name="connsiteY0" fmla="*/ 0 h 6858000"/>
              <a:gd name="connsiteX1" fmla="*/ 0 w 12208298"/>
              <a:gd name="connsiteY1" fmla="*/ 0 h 6858000"/>
              <a:gd name="connsiteX2" fmla="*/ 0 w 12208298"/>
              <a:gd name="connsiteY2" fmla="*/ 6858000 h 6858000"/>
              <a:gd name="connsiteX3" fmla="*/ 532109 w 12208298"/>
              <a:gd name="connsiteY3" fmla="*/ 6858000 h 6858000"/>
              <a:gd name="connsiteX4" fmla="*/ 11495317 w 12208298"/>
              <a:gd name="connsiteY4" fmla="*/ 6858000 h 6858000"/>
              <a:gd name="connsiteX5" fmla="*/ 12208298 w 12208298"/>
              <a:gd name="connsiteY5" fmla="*/ 6858000 h 6858000"/>
              <a:gd name="connsiteX6" fmla="*/ 12208298 w 12208298"/>
              <a:gd name="connsiteY6" fmla="*/ 3146781 h 6858000"/>
              <a:gd name="connsiteX7" fmla="*/ 10353284 w 12208298"/>
              <a:gd name="connsiteY7" fmla="*/ 1291767 h 6858000"/>
              <a:gd name="connsiteX8" fmla="*/ 9866056 w 12208298"/>
              <a:gd name="connsiteY8" fmla="*/ 129176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208298" h="6858000">
                <a:moveTo>
                  <a:pt x="8574289" y="0"/>
                </a:moveTo>
                <a:lnTo>
                  <a:pt x="0" y="0"/>
                </a:lnTo>
                <a:lnTo>
                  <a:pt x="0" y="6858000"/>
                </a:lnTo>
                <a:lnTo>
                  <a:pt x="532109" y="6858000"/>
                </a:lnTo>
                <a:lnTo>
                  <a:pt x="11495317" y="6858000"/>
                </a:lnTo>
                <a:lnTo>
                  <a:pt x="12208298" y="6858000"/>
                </a:lnTo>
                <a:lnTo>
                  <a:pt x="12208298" y="3146781"/>
                </a:lnTo>
                <a:lnTo>
                  <a:pt x="10353284" y="1291767"/>
                </a:lnTo>
                <a:lnTo>
                  <a:pt x="9866056" y="1291767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="" xmlns:a16="http://schemas.microsoft.com/office/drawing/2014/main" id="{B989C45D-BDFF-418F-BE79-03FF70015770}"/>
              </a:ext>
            </a:extLst>
          </p:cNvPr>
          <p:cNvSpPr/>
          <p:nvPr/>
        </p:nvSpPr>
        <p:spPr>
          <a:xfrm rot="5400000" flipH="1" flipV="1">
            <a:off x="2667000" y="-2667001"/>
            <a:ext cx="6858000" cy="12192002"/>
          </a:xfrm>
          <a:custGeom>
            <a:avLst/>
            <a:gdLst>
              <a:gd name="connsiteX0" fmla="*/ 6858000 w 6858000"/>
              <a:gd name="connsiteY0" fmla="*/ 3871658 h 12192002"/>
              <a:gd name="connsiteX1" fmla="*/ 6858000 w 6858000"/>
              <a:gd name="connsiteY1" fmla="*/ 12192002 h 12192002"/>
              <a:gd name="connsiteX2" fmla="*/ 5363029 w 6858000"/>
              <a:gd name="connsiteY2" fmla="*/ 12192002 h 12192002"/>
              <a:gd name="connsiteX3" fmla="*/ 5363029 w 6858000"/>
              <a:gd name="connsiteY3" fmla="*/ 12192000 h 12192002"/>
              <a:gd name="connsiteX4" fmla="*/ 0 w 6858000"/>
              <a:gd name="connsiteY4" fmla="*/ 12192000 h 12192002"/>
              <a:gd name="connsiteX5" fmla="*/ 0 w 6858000"/>
              <a:gd name="connsiteY5" fmla="*/ 0 h 12192002"/>
              <a:gd name="connsiteX6" fmla="*/ 3539398 w 6858000"/>
              <a:gd name="connsiteY6" fmla="*/ 0 h 12192002"/>
              <a:gd name="connsiteX7" fmla="*/ 5566229 w 6858000"/>
              <a:gd name="connsiteY7" fmla="*/ 2026831 h 12192002"/>
              <a:gd name="connsiteX8" fmla="*/ 5566229 w 6858000"/>
              <a:gd name="connsiteY8" fmla="*/ 2575538 h 12192002"/>
              <a:gd name="connsiteX9" fmla="*/ 6858000 w 6858000"/>
              <a:gd name="connsiteY9" fmla="*/ 3871657 h 12192002"/>
              <a:gd name="connsiteX10" fmla="*/ 5566229 w 6858000"/>
              <a:gd name="connsiteY10" fmla="*/ 3871657 h 12192002"/>
              <a:gd name="connsiteX11" fmla="*/ 5566229 w 6858000"/>
              <a:gd name="connsiteY11" fmla="*/ 3871658 h 12192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858000" h="12192002">
                <a:moveTo>
                  <a:pt x="6858000" y="3871658"/>
                </a:moveTo>
                <a:lnTo>
                  <a:pt x="6858000" y="12192002"/>
                </a:lnTo>
                <a:lnTo>
                  <a:pt x="5363029" y="12192002"/>
                </a:lnTo>
                <a:lnTo>
                  <a:pt x="5363029" y="12192000"/>
                </a:lnTo>
                <a:lnTo>
                  <a:pt x="0" y="12192000"/>
                </a:lnTo>
                <a:lnTo>
                  <a:pt x="0" y="0"/>
                </a:lnTo>
                <a:lnTo>
                  <a:pt x="3539398" y="0"/>
                </a:lnTo>
                <a:lnTo>
                  <a:pt x="5566229" y="2026831"/>
                </a:lnTo>
                <a:lnTo>
                  <a:pt x="5566229" y="2575538"/>
                </a:lnTo>
                <a:lnTo>
                  <a:pt x="6858000" y="3871657"/>
                </a:lnTo>
                <a:lnTo>
                  <a:pt x="5566229" y="3871657"/>
                </a:lnTo>
                <a:lnTo>
                  <a:pt x="5566229" y="3871658"/>
                </a:lnTo>
                <a:close/>
              </a:path>
            </a:pathLst>
          </a:custGeom>
          <a:pattFill prst="wdDnDiag">
            <a:fgClr>
              <a:schemeClr val="accent1"/>
            </a:fgClr>
            <a:bgClr>
              <a:schemeClr val="accent2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="" xmlns:a16="http://schemas.microsoft.com/office/drawing/2014/main" id="{0027A677-9ACB-4264-B148-4806678FB83F}"/>
              </a:ext>
            </a:extLst>
          </p:cNvPr>
          <p:cNvSpPr/>
          <p:nvPr/>
        </p:nvSpPr>
        <p:spPr>
          <a:xfrm rot="5400000" flipH="1" flipV="1">
            <a:off x="2667000" y="-2667001"/>
            <a:ext cx="6858000" cy="12192002"/>
          </a:xfrm>
          <a:custGeom>
            <a:avLst/>
            <a:gdLst>
              <a:gd name="connsiteX0" fmla="*/ 6858000 w 6858000"/>
              <a:gd name="connsiteY0" fmla="*/ 3871658 h 12192002"/>
              <a:gd name="connsiteX1" fmla="*/ 6858000 w 6858000"/>
              <a:gd name="connsiteY1" fmla="*/ 12192002 h 12192002"/>
              <a:gd name="connsiteX2" fmla="*/ 5363029 w 6858000"/>
              <a:gd name="connsiteY2" fmla="*/ 12192002 h 12192002"/>
              <a:gd name="connsiteX3" fmla="*/ 5363029 w 6858000"/>
              <a:gd name="connsiteY3" fmla="*/ 12192000 h 12192002"/>
              <a:gd name="connsiteX4" fmla="*/ 0 w 6858000"/>
              <a:gd name="connsiteY4" fmla="*/ 12192000 h 12192002"/>
              <a:gd name="connsiteX5" fmla="*/ 0 w 6858000"/>
              <a:gd name="connsiteY5" fmla="*/ 0 h 12192002"/>
              <a:gd name="connsiteX6" fmla="*/ 3539398 w 6858000"/>
              <a:gd name="connsiteY6" fmla="*/ 0 h 12192002"/>
              <a:gd name="connsiteX7" fmla="*/ 5566229 w 6858000"/>
              <a:gd name="connsiteY7" fmla="*/ 2026831 h 12192002"/>
              <a:gd name="connsiteX8" fmla="*/ 5566229 w 6858000"/>
              <a:gd name="connsiteY8" fmla="*/ 2575538 h 12192002"/>
              <a:gd name="connsiteX9" fmla="*/ 6858000 w 6858000"/>
              <a:gd name="connsiteY9" fmla="*/ 3871657 h 12192002"/>
              <a:gd name="connsiteX10" fmla="*/ 5566229 w 6858000"/>
              <a:gd name="connsiteY10" fmla="*/ 3871657 h 12192002"/>
              <a:gd name="connsiteX11" fmla="*/ 5566229 w 6858000"/>
              <a:gd name="connsiteY11" fmla="*/ 3871658 h 12192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858000" h="12192002">
                <a:moveTo>
                  <a:pt x="6858000" y="3871658"/>
                </a:moveTo>
                <a:lnTo>
                  <a:pt x="6858000" y="12192002"/>
                </a:lnTo>
                <a:lnTo>
                  <a:pt x="5363029" y="12192002"/>
                </a:lnTo>
                <a:lnTo>
                  <a:pt x="5363029" y="12192000"/>
                </a:lnTo>
                <a:lnTo>
                  <a:pt x="0" y="12192000"/>
                </a:lnTo>
                <a:lnTo>
                  <a:pt x="0" y="0"/>
                </a:lnTo>
                <a:lnTo>
                  <a:pt x="3539398" y="0"/>
                </a:lnTo>
                <a:lnTo>
                  <a:pt x="5566229" y="2026831"/>
                </a:lnTo>
                <a:lnTo>
                  <a:pt x="5566229" y="2575538"/>
                </a:lnTo>
                <a:lnTo>
                  <a:pt x="6858000" y="3871657"/>
                </a:lnTo>
                <a:lnTo>
                  <a:pt x="5566229" y="3871657"/>
                </a:lnTo>
                <a:lnTo>
                  <a:pt x="5566229" y="3871658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9E597736-C478-4C26-9BAF-205FE31E977C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6360242" y="3429000"/>
            <a:ext cx="4945598" cy="1243584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GB" sz="5400" b="1" dirty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noProof="0"/>
              <a:t>Thank You</a:t>
            </a:r>
          </a:p>
        </p:txBody>
      </p:sp>
      <p:sp>
        <p:nvSpPr>
          <p:cNvPr id="35" name="Freeform: Shape 34">
            <a:extLst>
              <a:ext uri="{FF2B5EF4-FFF2-40B4-BE49-F238E27FC236}">
                <a16:creationId xmlns="" xmlns:a16="http://schemas.microsoft.com/office/drawing/2014/main" id="{C024DCDB-C6BF-455E-AAB8-EAF9DAB302A1}"/>
              </a:ext>
            </a:extLst>
          </p:cNvPr>
          <p:cNvSpPr/>
          <p:nvPr userDrawn="1"/>
        </p:nvSpPr>
        <p:spPr>
          <a:xfrm rot="13500000">
            <a:off x="-729899" y="-1215856"/>
            <a:ext cx="6043521" cy="8427077"/>
          </a:xfrm>
          <a:custGeom>
            <a:avLst/>
            <a:gdLst>
              <a:gd name="connsiteX0" fmla="*/ 6043521 w 6043521"/>
              <a:gd name="connsiteY0" fmla="*/ 4267535 h 8427077"/>
              <a:gd name="connsiteX1" fmla="*/ 1883979 w 6043521"/>
              <a:gd name="connsiteY1" fmla="*/ 8427077 h 8427077"/>
              <a:gd name="connsiteX2" fmla="*/ 0 w 6043521"/>
              <a:gd name="connsiteY2" fmla="*/ 8427077 h 8427077"/>
              <a:gd name="connsiteX3" fmla="*/ 0 w 6043521"/>
              <a:gd name="connsiteY3" fmla="*/ 1775986 h 8427077"/>
              <a:gd name="connsiteX4" fmla="*/ 1775985 w 6043521"/>
              <a:gd name="connsiteY4" fmla="*/ 0 h 8427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43521" h="8427077">
                <a:moveTo>
                  <a:pt x="6043521" y="4267535"/>
                </a:moveTo>
                <a:lnTo>
                  <a:pt x="1883979" y="8427077"/>
                </a:lnTo>
                <a:lnTo>
                  <a:pt x="0" y="8427077"/>
                </a:lnTo>
                <a:lnTo>
                  <a:pt x="0" y="1775986"/>
                </a:lnTo>
                <a:lnTo>
                  <a:pt x="1775985" y="0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2" name="Freeform: Shape 31">
            <a:extLst>
              <a:ext uri="{FF2B5EF4-FFF2-40B4-BE49-F238E27FC236}">
                <a16:creationId xmlns="" xmlns:a16="http://schemas.microsoft.com/office/drawing/2014/main" id="{26AFB47A-5D51-4F9C-B01B-977CE5E3C093}"/>
              </a:ext>
            </a:extLst>
          </p:cNvPr>
          <p:cNvSpPr/>
          <p:nvPr userDrawn="1"/>
        </p:nvSpPr>
        <p:spPr>
          <a:xfrm rot="13500000">
            <a:off x="-1145231" y="-2123853"/>
            <a:ext cx="6043521" cy="9008880"/>
          </a:xfrm>
          <a:custGeom>
            <a:avLst/>
            <a:gdLst>
              <a:gd name="connsiteX0" fmla="*/ 6043521 w 6043521"/>
              <a:gd name="connsiteY0" fmla="*/ 4849338 h 9008880"/>
              <a:gd name="connsiteX1" fmla="*/ 1883979 w 6043521"/>
              <a:gd name="connsiteY1" fmla="*/ 9008880 h 9008880"/>
              <a:gd name="connsiteX2" fmla="*/ 0 w 6043521"/>
              <a:gd name="connsiteY2" fmla="*/ 9008880 h 9008880"/>
              <a:gd name="connsiteX3" fmla="*/ 0 w 6043521"/>
              <a:gd name="connsiteY3" fmla="*/ 1194182 h 9008880"/>
              <a:gd name="connsiteX4" fmla="*/ 1194182 w 6043521"/>
              <a:gd name="connsiteY4" fmla="*/ 0 h 9008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43521" h="9008880">
                <a:moveTo>
                  <a:pt x="6043521" y="4849338"/>
                </a:moveTo>
                <a:lnTo>
                  <a:pt x="1883979" y="9008880"/>
                </a:lnTo>
                <a:lnTo>
                  <a:pt x="0" y="9008880"/>
                </a:lnTo>
                <a:lnTo>
                  <a:pt x="0" y="1194182"/>
                </a:lnTo>
                <a:lnTo>
                  <a:pt x="1194182" y="0"/>
                </a:lnTo>
                <a:close/>
              </a:path>
            </a:pathLst>
          </a:custGeom>
          <a:pattFill prst="wdDnDiag">
            <a:fgClr>
              <a:schemeClr val="accent1">
                <a:lumMod val="60000"/>
                <a:lumOff val="40000"/>
              </a:schemeClr>
            </a:fgClr>
            <a:bgClr>
              <a:schemeClr val="accent2">
                <a:lumMod val="50000"/>
              </a:schemeClr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0" name="Freeform: Shape 29">
            <a:extLst>
              <a:ext uri="{FF2B5EF4-FFF2-40B4-BE49-F238E27FC236}">
                <a16:creationId xmlns="" xmlns:a16="http://schemas.microsoft.com/office/drawing/2014/main" id="{6997A4FF-7390-4173-8ACD-6CF7145AACEC}"/>
              </a:ext>
            </a:extLst>
          </p:cNvPr>
          <p:cNvSpPr/>
          <p:nvPr userDrawn="1"/>
        </p:nvSpPr>
        <p:spPr>
          <a:xfrm rot="18900000" flipH="1">
            <a:off x="-2681153" y="-465959"/>
            <a:ext cx="8639119" cy="5739762"/>
          </a:xfrm>
          <a:custGeom>
            <a:avLst/>
            <a:gdLst>
              <a:gd name="connsiteX0" fmla="*/ 3789781 w 8639119"/>
              <a:gd name="connsiteY0" fmla="*/ 0 h 5739762"/>
              <a:gd name="connsiteX1" fmla="*/ 0 w 8639119"/>
              <a:gd name="connsiteY1" fmla="*/ 3789782 h 5739762"/>
              <a:gd name="connsiteX2" fmla="*/ 0 w 8639119"/>
              <a:gd name="connsiteY2" fmla="*/ 5739761 h 5739762"/>
              <a:gd name="connsiteX3" fmla="*/ 7748695 w 8639119"/>
              <a:gd name="connsiteY3" fmla="*/ 5739762 h 5739762"/>
              <a:gd name="connsiteX4" fmla="*/ 8639119 w 8639119"/>
              <a:gd name="connsiteY4" fmla="*/ 4849338 h 5739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39119" h="5739762">
                <a:moveTo>
                  <a:pt x="3789781" y="0"/>
                </a:moveTo>
                <a:lnTo>
                  <a:pt x="0" y="3789782"/>
                </a:lnTo>
                <a:lnTo>
                  <a:pt x="0" y="5739761"/>
                </a:lnTo>
                <a:lnTo>
                  <a:pt x="7748695" y="5739762"/>
                </a:lnTo>
                <a:lnTo>
                  <a:pt x="8639119" y="4849338"/>
                </a:lnTo>
                <a:close/>
              </a:path>
            </a:pathLst>
          </a:custGeom>
          <a:solidFill>
            <a:schemeClr val="accent1">
              <a:lumMod val="50000"/>
              <a:alpha val="51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60265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FEE9886-36F0-4E06-A3A6-D8F00B0665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960" y="1825625"/>
            <a:ext cx="4914189" cy="4351338"/>
          </a:xfrm>
        </p:spPr>
        <p:txBody>
          <a:bodyPr lIns="0" tIns="0" rIns="0" bIns="0"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bg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676C557E-B5A7-4416-BCC0-5743550BF1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42E17FB3-B5C4-4B3A-A57B-C6493A9D0C66}"/>
              </a:ext>
            </a:extLst>
          </p:cNvPr>
          <p:cNvGrpSpPr/>
          <p:nvPr userDrawn="1"/>
        </p:nvGrpSpPr>
        <p:grpSpPr>
          <a:xfrm rot="8650774">
            <a:off x="5037655" y="4336093"/>
            <a:ext cx="1905000" cy="2354263"/>
            <a:chOff x="11114088" y="2241550"/>
            <a:chExt cx="1905000" cy="2354263"/>
          </a:xfrm>
          <a:solidFill>
            <a:schemeClr val="bg2"/>
          </a:solidFill>
        </p:grpSpPr>
        <p:sp>
          <p:nvSpPr>
            <p:cNvPr id="11" name="Freeform 5">
              <a:extLst>
                <a:ext uri="{FF2B5EF4-FFF2-40B4-BE49-F238E27FC236}">
                  <a16:creationId xmlns="" xmlns:a16="http://schemas.microsoft.com/office/drawing/2014/main" id="{DCA6C454-F761-4265-BB5E-DFD947CC359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2" name="Freeform 6">
              <a:extLst>
                <a:ext uri="{FF2B5EF4-FFF2-40B4-BE49-F238E27FC236}">
                  <a16:creationId xmlns="" xmlns:a16="http://schemas.microsoft.com/office/drawing/2014/main" id="{6B853B2F-9E1C-4AC4-9344-8610498D5B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3" name="Freeform 7">
              <a:extLst>
                <a:ext uri="{FF2B5EF4-FFF2-40B4-BE49-F238E27FC236}">
                  <a16:creationId xmlns="" xmlns:a16="http://schemas.microsoft.com/office/drawing/2014/main" id="{B7FCC84B-2235-4948-8277-8363DFC691A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sp>
        <p:nvSpPr>
          <p:cNvPr id="15" name="Oval 14">
            <a:extLst>
              <a:ext uri="{FF2B5EF4-FFF2-40B4-BE49-F238E27FC236}">
                <a16:creationId xmlns=""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=""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3" name="Picture Placeholder 22">
            <a:extLst>
              <a:ext uri="{FF2B5EF4-FFF2-40B4-BE49-F238E27FC236}">
                <a16:creationId xmlns="" xmlns:a16="http://schemas.microsoft.com/office/drawing/2014/main" id="{26619E66-5354-4D60-8529-27917AC037C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884648" y="0"/>
            <a:ext cx="6307353" cy="5780372"/>
          </a:xfrm>
          <a:custGeom>
            <a:avLst/>
            <a:gdLst>
              <a:gd name="connsiteX0" fmla="*/ 760444 w 6307353"/>
              <a:gd name="connsiteY0" fmla="*/ 0 h 5780372"/>
              <a:gd name="connsiteX1" fmla="*/ 6307353 w 6307353"/>
              <a:gd name="connsiteY1" fmla="*/ 0 h 5780372"/>
              <a:gd name="connsiteX2" fmla="*/ 6307353 w 6307353"/>
              <a:gd name="connsiteY2" fmla="*/ 4515612 h 5780372"/>
              <a:gd name="connsiteX3" fmla="*/ 6110746 w 6307353"/>
              <a:gd name="connsiteY3" fmla="*/ 4731934 h 5780372"/>
              <a:gd name="connsiteX4" fmla="*/ 3579592 w 6307353"/>
              <a:gd name="connsiteY4" fmla="*/ 5780372 h 5780372"/>
              <a:gd name="connsiteX5" fmla="*/ 0 w 6307353"/>
              <a:gd name="connsiteY5" fmla="*/ 2200780 h 5780372"/>
              <a:gd name="connsiteX6" fmla="*/ 611338 w 6307353"/>
              <a:gd name="connsiteY6" fmla="*/ 199396 h 5780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07353" h="5780372">
                <a:moveTo>
                  <a:pt x="760444" y="0"/>
                </a:moveTo>
                <a:lnTo>
                  <a:pt x="6307353" y="0"/>
                </a:lnTo>
                <a:lnTo>
                  <a:pt x="6307353" y="4515612"/>
                </a:lnTo>
                <a:lnTo>
                  <a:pt x="6110746" y="4731934"/>
                </a:lnTo>
                <a:cubicBezTo>
                  <a:pt x="5462967" y="5379713"/>
                  <a:pt x="4568069" y="5780372"/>
                  <a:pt x="3579592" y="5780372"/>
                </a:cubicBezTo>
                <a:cubicBezTo>
                  <a:pt x="1602638" y="5780372"/>
                  <a:pt x="0" y="4177734"/>
                  <a:pt x="0" y="2200780"/>
                </a:cubicBezTo>
                <a:cubicBezTo>
                  <a:pt x="0" y="1459422"/>
                  <a:pt x="225371" y="770703"/>
                  <a:pt x="611338" y="199396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4" name="Title 1">
            <a:extLst>
              <a:ext uri="{FF2B5EF4-FFF2-40B4-BE49-F238E27FC236}">
                <a16:creationId xmlns="" xmlns:a16="http://schemas.microsoft.com/office/drawing/2014/main" id="{2E646B4F-6CCB-724C-9D5E-6D57700239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499595"/>
            <a:ext cx="4937211" cy="1325563"/>
          </a:xfrm>
        </p:spPr>
        <p:txBody>
          <a:bodyPr lIns="0" tIns="0" rIns="0" bIns="0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6962084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2970CD0-696D-4313-96BA-4AA72C813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499595"/>
            <a:ext cx="4937211" cy="1325563"/>
          </a:xfrm>
        </p:spPr>
        <p:txBody>
          <a:bodyPr lIns="0" tIns="0" rIns="0" bIns="0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FEE9886-36F0-4E06-A3A6-D8F00B0665A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38960" y="1825625"/>
            <a:ext cx="4914189" cy="4351338"/>
          </a:xfrm>
        </p:spPr>
        <p:txBody>
          <a:bodyPr lIns="0" tIns="0" rIns="0" bIns="0"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bg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676C557E-B5A7-4416-BCC0-5743550BF1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=""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=""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9D415693-E2CB-4DB4-B07C-2F96B0CAB302}"/>
              </a:ext>
            </a:extLst>
          </p:cNvPr>
          <p:cNvSpPr/>
          <p:nvPr userDrawn="1"/>
        </p:nvSpPr>
        <p:spPr>
          <a:xfrm>
            <a:off x="7854462" y="988536"/>
            <a:ext cx="4329129" cy="4880927"/>
          </a:xfrm>
          <a:prstGeom prst="rect">
            <a:avLst/>
          </a:prstGeom>
          <a:solidFill>
            <a:schemeClr val="accent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" name="Oval 3">
            <a:extLst>
              <a:ext uri="{FF2B5EF4-FFF2-40B4-BE49-F238E27FC236}">
                <a16:creationId xmlns="" xmlns:a16="http://schemas.microsoft.com/office/drawing/2014/main" id="{14C1BF67-E354-4E04-8F94-BABF2B7D1AFB}"/>
              </a:ext>
            </a:extLst>
          </p:cNvPr>
          <p:cNvSpPr/>
          <p:nvPr userDrawn="1"/>
        </p:nvSpPr>
        <p:spPr>
          <a:xfrm>
            <a:off x="5107816" y="633613"/>
            <a:ext cx="5571908" cy="5571906"/>
          </a:xfrm>
          <a:prstGeom prst="ellipse">
            <a:avLst/>
          </a:prstGeom>
          <a:solidFill>
            <a:schemeClr val="bg2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8" name="Picture Placeholder 5">
            <a:extLst>
              <a:ext uri="{FF2B5EF4-FFF2-40B4-BE49-F238E27FC236}">
                <a16:creationId xmlns="" xmlns:a16="http://schemas.microsoft.com/office/drawing/2014/main" id="{FF6AC390-6F85-4B64-AE7A-E8E0D8FC89C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55212" y="988536"/>
            <a:ext cx="4884848" cy="4884848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969986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12E4E194-63F1-4D43-AC02-75733DF045E9}"/>
              </a:ext>
            </a:extLst>
          </p:cNvPr>
          <p:cNvSpPr/>
          <p:nvPr userDrawn="1"/>
        </p:nvSpPr>
        <p:spPr>
          <a:xfrm>
            <a:off x="8308181" y="1630018"/>
            <a:ext cx="3883819" cy="437321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2" name="Oval 21">
            <a:extLst>
              <a:ext uri="{FF2B5EF4-FFF2-40B4-BE49-F238E27FC236}">
                <a16:creationId xmlns="" xmlns:a16="http://schemas.microsoft.com/office/drawing/2014/main" id="{E799E3E2-888B-2343-9A63-F84C03265CB5}"/>
              </a:ext>
            </a:extLst>
          </p:cNvPr>
          <p:cNvSpPr>
            <a:spLocks noChangeAspect="1"/>
          </p:cNvSpPr>
          <p:nvPr userDrawn="1"/>
        </p:nvSpPr>
        <p:spPr>
          <a:xfrm>
            <a:off x="9833702" y="1823757"/>
            <a:ext cx="832104" cy="832104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3" name="Picture Placeholder 11">
            <a:extLst>
              <a:ext uri="{FF2B5EF4-FFF2-40B4-BE49-F238E27FC236}">
                <a16:creationId xmlns="" xmlns:a16="http://schemas.microsoft.com/office/drawing/2014/main" id="{8FEDE8EF-5B7A-A741-9A56-D365CAE01B62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9998318" y="1988373"/>
            <a:ext cx="502873" cy="502873"/>
          </a:xfrm>
          <a:prstGeom prst="rect">
            <a:avLst/>
          </a:prstGeom>
          <a:noFill/>
        </p:spPr>
        <p:txBody>
          <a:bodyPr lIns="0" rIns="0" anchor="ctr">
            <a:no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icon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3755C1FB-E61C-4BBC-8179-D34908DEA1B6}"/>
              </a:ext>
            </a:extLst>
          </p:cNvPr>
          <p:cNvSpPr/>
          <p:nvPr userDrawn="1"/>
        </p:nvSpPr>
        <p:spPr>
          <a:xfrm>
            <a:off x="0" y="1630018"/>
            <a:ext cx="3883819" cy="437321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" name="Oval 3">
            <a:extLst>
              <a:ext uri="{FF2B5EF4-FFF2-40B4-BE49-F238E27FC236}">
                <a16:creationId xmlns="" xmlns:a16="http://schemas.microsoft.com/office/drawing/2014/main" id="{8C1E0992-271E-4948-9461-C7AA54AF8FEA}"/>
              </a:ext>
            </a:extLst>
          </p:cNvPr>
          <p:cNvSpPr>
            <a:spLocks noChangeAspect="1"/>
          </p:cNvSpPr>
          <p:nvPr userDrawn="1"/>
        </p:nvSpPr>
        <p:spPr>
          <a:xfrm>
            <a:off x="1526011" y="1823757"/>
            <a:ext cx="832104" cy="832104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32970CD0-696D-4313-96BA-4AA72C813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anchor="b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FEE9886-36F0-4E06-A3A6-D8F00B0665A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19126" y="3207024"/>
            <a:ext cx="3445566" cy="2504663"/>
          </a:xfr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bg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676C557E-B5A7-4416-BCC0-5743550BF1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=""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=""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="" xmlns:a16="http://schemas.microsoft.com/office/drawing/2014/main" id="{35B71D50-AA4B-4E0C-8F6A-0F64F2C8A8C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883819" y="1630018"/>
            <a:ext cx="4424362" cy="4373217"/>
          </a:xfrm>
          <a:solidFill>
            <a:schemeClr val="bg2">
              <a:lumMod val="90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7" name="Content Placeholder 2">
            <a:extLst>
              <a:ext uri="{FF2B5EF4-FFF2-40B4-BE49-F238E27FC236}">
                <a16:creationId xmlns="" xmlns:a16="http://schemas.microsoft.com/office/drawing/2014/main" id="{147C9C38-5B17-467D-B581-EF28ECB11E80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8527490" y="3207024"/>
            <a:ext cx="3445200" cy="2504663"/>
          </a:xfr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="" xmlns:a16="http://schemas.microsoft.com/office/drawing/2014/main" id="{FEB88DD7-AEB5-4718-AF2D-28B5B91ED715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219126" y="2711636"/>
            <a:ext cx="3445566" cy="495389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800" b="1" cap="all" baseline="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="" xmlns:a16="http://schemas.microsoft.com/office/drawing/2014/main" id="{F694448B-800C-40EF-8F61-18C018E8374C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8527124" y="2711636"/>
            <a:ext cx="3445566" cy="495389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800" b="1" cap="all" baseline="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="" xmlns:a16="http://schemas.microsoft.com/office/drawing/2014/main" id="{483B974E-5202-4EAD-9D55-4129C84BAE87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690627" y="1988373"/>
            <a:ext cx="502873" cy="502873"/>
          </a:xfrm>
          <a:prstGeom prst="rect">
            <a:avLst/>
          </a:prstGeom>
          <a:noFill/>
        </p:spPr>
        <p:txBody>
          <a:bodyPr lIns="0" rIns="0" anchor="ctr">
            <a:no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icon</a:t>
            </a:r>
          </a:p>
        </p:txBody>
      </p:sp>
    </p:spTree>
    <p:extLst>
      <p:ext uri="{BB962C8B-B14F-4D97-AF65-F5344CB8AC3E}">
        <p14:creationId xmlns:p14="http://schemas.microsoft.com/office/powerpoint/2010/main" val="17410332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1B6EB0C6-606C-4AFB-8FF8-AB43606B95BD}"/>
              </a:ext>
            </a:extLst>
          </p:cNvPr>
          <p:cNvSpPr/>
          <p:nvPr userDrawn="1"/>
        </p:nvSpPr>
        <p:spPr>
          <a:xfrm>
            <a:off x="6599236" y="4707908"/>
            <a:ext cx="5592763" cy="10064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25CE6D5A-A5C0-4B12-A26A-691D5743FA5C}"/>
              </a:ext>
            </a:extLst>
          </p:cNvPr>
          <p:cNvSpPr/>
          <p:nvPr userDrawn="1"/>
        </p:nvSpPr>
        <p:spPr>
          <a:xfrm>
            <a:off x="-82063" y="1648186"/>
            <a:ext cx="5709139" cy="10064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32970CD0-696D-4313-96BA-4AA72C813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anchor="b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FEE9886-36F0-4E06-A3A6-D8F00B0665A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0934" y="2863158"/>
            <a:ext cx="4074002" cy="2846648"/>
          </a:xfrm>
        </p:spPr>
        <p:txBody>
          <a:bodyPr lIns="0" tIns="0" rIns="0" bIns="0">
            <a:noAutofit/>
          </a:bodyPr>
          <a:lstStyle>
            <a:lvl1pPr marL="0" indent="0" algn="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accent2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676C557E-B5A7-4416-BCC0-5743550BF1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=""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=""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0" name="Content Placeholder 2">
            <a:extLst>
              <a:ext uri="{FF2B5EF4-FFF2-40B4-BE49-F238E27FC236}">
                <a16:creationId xmlns="" xmlns:a16="http://schemas.microsoft.com/office/drawing/2014/main" id="{FEB88DD7-AEB5-4718-AF2D-28B5B91ED715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1309370" y="1903728"/>
            <a:ext cx="3445566" cy="495389"/>
          </a:xfrm>
        </p:spPr>
        <p:txBody>
          <a:bodyPr lIns="0" tIns="0" rIns="0" bIns="0" anchor="ctr">
            <a:noAutofit/>
          </a:bodyPr>
          <a:lstStyle>
            <a:lvl1pPr marL="0" indent="0" algn="r">
              <a:buNone/>
              <a:defRPr sz="1800" b="1" cap="all" baseline="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Topic 01 comes here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="" xmlns:a16="http://schemas.microsoft.com/office/drawing/2014/main" id="{E5123CE7-2F8A-489B-BD99-0C2A33ADF49A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7327918" y="1648186"/>
            <a:ext cx="4074002" cy="2834508"/>
          </a:xfrm>
        </p:spPr>
        <p:txBody>
          <a:bodyPr lIns="0" tIns="0" rIns="0" bIns="0" anchor="b">
            <a:noAutofit/>
          </a:bodyPr>
          <a:lstStyle>
            <a:lvl1pPr marL="0" indent="0" algn="l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="" xmlns:a16="http://schemas.microsoft.com/office/drawing/2014/main" id="{07730BCF-AC2A-4FEC-8F01-63964DB444CF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7475709" y="4963450"/>
            <a:ext cx="3445566" cy="495389"/>
          </a:xfrm>
        </p:spPr>
        <p:txBody>
          <a:bodyPr lIns="0" tIns="0" rIns="0" bIns="0" anchor="ctr">
            <a:noAutofit/>
          </a:bodyPr>
          <a:lstStyle>
            <a:lvl1pPr marL="0" indent="0" algn="l">
              <a:buNone/>
              <a:defRPr sz="1800" b="1" cap="all" baseline="0">
                <a:solidFill>
                  <a:schemeClr val="accent3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Topic 02 comes here</a:t>
            </a:r>
          </a:p>
        </p:txBody>
      </p:sp>
      <p:sp>
        <p:nvSpPr>
          <p:cNvPr id="21" name="Oval 20">
            <a:extLst>
              <a:ext uri="{FF2B5EF4-FFF2-40B4-BE49-F238E27FC236}">
                <a16:creationId xmlns="" xmlns:a16="http://schemas.microsoft.com/office/drawing/2014/main" id="{919C8692-230B-D543-A7F7-4FD61B04D1C6}"/>
              </a:ext>
            </a:extLst>
          </p:cNvPr>
          <p:cNvSpPr>
            <a:spLocks noChangeAspect="1"/>
          </p:cNvSpPr>
          <p:nvPr userDrawn="1"/>
        </p:nvSpPr>
        <p:spPr>
          <a:xfrm>
            <a:off x="5084763" y="1652762"/>
            <a:ext cx="1001899" cy="1001899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4" name="Picture Placeholder 11">
            <a:extLst>
              <a:ext uri="{FF2B5EF4-FFF2-40B4-BE49-F238E27FC236}">
                <a16:creationId xmlns="" xmlns:a16="http://schemas.microsoft.com/office/drawing/2014/main" id="{E150BFC7-A11D-CC46-B5A2-8BD93C269506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282969" y="1850968"/>
            <a:ext cx="605487" cy="605487"/>
          </a:xfrm>
          <a:prstGeom prst="rect">
            <a:avLst/>
          </a:prstGeom>
          <a:noFill/>
        </p:spPr>
        <p:txBody>
          <a:bodyPr lIns="0" rIns="0" anchor="ctr">
            <a:norm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icon</a:t>
            </a:r>
          </a:p>
        </p:txBody>
      </p:sp>
      <p:sp>
        <p:nvSpPr>
          <p:cNvPr id="28" name="Oval 27">
            <a:extLst>
              <a:ext uri="{FF2B5EF4-FFF2-40B4-BE49-F238E27FC236}">
                <a16:creationId xmlns="" xmlns:a16="http://schemas.microsoft.com/office/drawing/2014/main" id="{F95B55F4-B501-3440-8904-A1C7F049CBE8}"/>
              </a:ext>
            </a:extLst>
          </p:cNvPr>
          <p:cNvSpPr>
            <a:spLocks noChangeAspect="1"/>
          </p:cNvSpPr>
          <p:nvPr userDrawn="1"/>
        </p:nvSpPr>
        <p:spPr>
          <a:xfrm>
            <a:off x="6100576" y="4707907"/>
            <a:ext cx="1001899" cy="1001899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9" name="Picture Placeholder 11">
            <a:extLst>
              <a:ext uri="{FF2B5EF4-FFF2-40B4-BE49-F238E27FC236}">
                <a16:creationId xmlns="" xmlns:a16="http://schemas.microsoft.com/office/drawing/2014/main" id="{F2116994-BE3E-6A43-9C15-E71BA8EC821F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6298782" y="4906113"/>
            <a:ext cx="605487" cy="605487"/>
          </a:xfrm>
          <a:prstGeom prst="rect">
            <a:avLst/>
          </a:prstGeom>
          <a:noFill/>
        </p:spPr>
        <p:txBody>
          <a:bodyPr lIns="0" rIns="0" anchor="ctr">
            <a:norm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icon</a:t>
            </a:r>
          </a:p>
        </p:txBody>
      </p:sp>
    </p:spTree>
    <p:extLst>
      <p:ext uri="{BB962C8B-B14F-4D97-AF65-F5344CB8AC3E}">
        <p14:creationId xmlns:p14="http://schemas.microsoft.com/office/powerpoint/2010/main" val="8914009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04B31150-A166-4DB3-A898-2154C9665891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12" name="Freeform 5">
              <a:extLst>
                <a:ext uri="{FF2B5EF4-FFF2-40B4-BE49-F238E27FC236}">
                  <a16:creationId xmlns="" xmlns:a16="http://schemas.microsoft.com/office/drawing/2014/main" id="{1C1A95BC-42CA-4166-918D-DF430688140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3" name="Freeform 6">
              <a:extLst>
                <a:ext uri="{FF2B5EF4-FFF2-40B4-BE49-F238E27FC236}">
                  <a16:creationId xmlns="" xmlns:a16="http://schemas.microsoft.com/office/drawing/2014/main" id="{4B4D5F91-2158-4A30-B83C-5CC9CC6E5D4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4" name="Freeform 7">
              <a:extLst>
                <a:ext uri="{FF2B5EF4-FFF2-40B4-BE49-F238E27FC236}">
                  <a16:creationId xmlns="" xmlns:a16="http://schemas.microsoft.com/office/drawing/2014/main" id="{C509E5D6-79CC-4E1D-AAF4-C6F28F3C177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sp>
        <p:nvSpPr>
          <p:cNvPr id="6" name="Title 1">
            <a:extLst>
              <a:ext uri="{FF2B5EF4-FFF2-40B4-BE49-F238E27FC236}">
                <a16:creationId xmlns="" xmlns:a16="http://schemas.microsoft.com/office/drawing/2014/main" id="{B70E2287-0F7B-4DD3-A805-DB19BBF3C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anchor="b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8DCE74CE-BEFF-42B3-BF3E-C41B1B1F1EE4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bg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8B0944B4-FE4A-459A-85B1-3476FE6C4C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="" xmlns:a16="http://schemas.microsoft.com/office/drawing/2014/main" id="{1B26B4BC-3D52-4C1C-85FB-226F0B5201F1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="" xmlns:a16="http://schemas.microsoft.com/office/drawing/2014/main" id="{CEC6B25A-6AA2-46A7-84BE-5C907CA51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5647606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>
            <a:extLst>
              <a:ext uri="{FF2B5EF4-FFF2-40B4-BE49-F238E27FC236}">
                <a16:creationId xmlns="" xmlns:a16="http://schemas.microsoft.com/office/drawing/2014/main" id="{431CD316-21C7-4FA9-A45A-374D6AE71ED5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36" name="Freeform 5">
              <a:extLst>
                <a:ext uri="{FF2B5EF4-FFF2-40B4-BE49-F238E27FC236}">
                  <a16:creationId xmlns="" xmlns:a16="http://schemas.microsoft.com/office/drawing/2014/main" id="{E107D9FB-3967-4583-A9DA-6787AF71202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7" name="Freeform 6">
              <a:extLst>
                <a:ext uri="{FF2B5EF4-FFF2-40B4-BE49-F238E27FC236}">
                  <a16:creationId xmlns="" xmlns:a16="http://schemas.microsoft.com/office/drawing/2014/main" id="{138D5FEB-37FF-4F26-B625-CE2BE91FF21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8" name="Freeform 7">
              <a:extLst>
                <a:ext uri="{FF2B5EF4-FFF2-40B4-BE49-F238E27FC236}">
                  <a16:creationId xmlns="" xmlns:a16="http://schemas.microsoft.com/office/drawing/2014/main" id="{6C2B67E8-673C-422C-B021-296E2E2B95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sp>
        <p:nvSpPr>
          <p:cNvPr id="23" name="Oval 22">
            <a:extLst>
              <a:ext uri="{FF2B5EF4-FFF2-40B4-BE49-F238E27FC236}">
                <a16:creationId xmlns="" xmlns:a16="http://schemas.microsoft.com/office/drawing/2014/main" id="{687010E4-ADF2-486D-8DF7-B0FF38C6DADF}"/>
              </a:ext>
            </a:extLst>
          </p:cNvPr>
          <p:cNvSpPr/>
          <p:nvPr userDrawn="1"/>
        </p:nvSpPr>
        <p:spPr>
          <a:xfrm>
            <a:off x="954140" y="1698469"/>
            <a:ext cx="1729332" cy="1729332"/>
          </a:xfrm>
          <a:prstGeom prst="ellipse">
            <a:avLst/>
          </a:prstGeom>
          <a:solidFill>
            <a:schemeClr val="tx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4" name="Oval 23">
            <a:extLst>
              <a:ext uri="{FF2B5EF4-FFF2-40B4-BE49-F238E27FC236}">
                <a16:creationId xmlns="" xmlns:a16="http://schemas.microsoft.com/office/drawing/2014/main" id="{9159AA79-2237-4A27-BBC2-D44032158D19}"/>
              </a:ext>
            </a:extLst>
          </p:cNvPr>
          <p:cNvSpPr/>
          <p:nvPr userDrawn="1"/>
        </p:nvSpPr>
        <p:spPr>
          <a:xfrm>
            <a:off x="3807539" y="1698469"/>
            <a:ext cx="1729332" cy="1729332"/>
          </a:xfrm>
          <a:prstGeom prst="ellipse">
            <a:avLst/>
          </a:prstGeom>
          <a:solidFill>
            <a:schemeClr val="tx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5" name="Oval 24">
            <a:extLst>
              <a:ext uri="{FF2B5EF4-FFF2-40B4-BE49-F238E27FC236}">
                <a16:creationId xmlns="" xmlns:a16="http://schemas.microsoft.com/office/drawing/2014/main" id="{0272B962-9566-42D2-B4C3-E7AA81884A83}"/>
              </a:ext>
            </a:extLst>
          </p:cNvPr>
          <p:cNvSpPr/>
          <p:nvPr userDrawn="1"/>
        </p:nvSpPr>
        <p:spPr>
          <a:xfrm>
            <a:off x="6646275" y="1698469"/>
            <a:ext cx="1729332" cy="1729332"/>
          </a:xfrm>
          <a:prstGeom prst="ellipse">
            <a:avLst/>
          </a:prstGeom>
          <a:solidFill>
            <a:schemeClr val="tx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6" name="Oval 25">
            <a:extLst>
              <a:ext uri="{FF2B5EF4-FFF2-40B4-BE49-F238E27FC236}">
                <a16:creationId xmlns="" xmlns:a16="http://schemas.microsoft.com/office/drawing/2014/main" id="{19733285-016C-4C38-816C-83D30C075C70}"/>
              </a:ext>
            </a:extLst>
          </p:cNvPr>
          <p:cNvSpPr/>
          <p:nvPr userDrawn="1"/>
        </p:nvSpPr>
        <p:spPr>
          <a:xfrm>
            <a:off x="9498658" y="1698469"/>
            <a:ext cx="1729332" cy="1729332"/>
          </a:xfrm>
          <a:prstGeom prst="ellipse">
            <a:avLst/>
          </a:prstGeom>
          <a:solidFill>
            <a:schemeClr val="tx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0" name="Freeform: Shape 19">
            <a:extLst>
              <a:ext uri="{FF2B5EF4-FFF2-40B4-BE49-F238E27FC236}">
                <a16:creationId xmlns="" xmlns:a16="http://schemas.microsoft.com/office/drawing/2014/main" id="{EF40DBA4-AB63-4B47-B37F-BCC3D59B5392}"/>
              </a:ext>
            </a:extLst>
          </p:cNvPr>
          <p:cNvSpPr/>
          <p:nvPr userDrawn="1"/>
        </p:nvSpPr>
        <p:spPr>
          <a:xfrm>
            <a:off x="4011967" y="1778212"/>
            <a:ext cx="1320476" cy="362088"/>
          </a:xfrm>
          <a:custGeom>
            <a:avLst/>
            <a:gdLst>
              <a:gd name="connsiteX0" fmla="*/ 660238 w 1320476"/>
              <a:gd name="connsiteY0" fmla="*/ 0 h 362088"/>
              <a:gd name="connsiteX1" fmla="*/ 1312051 w 1320476"/>
              <a:gd name="connsiteY1" fmla="*/ 346566 h 362088"/>
              <a:gd name="connsiteX2" fmla="*/ 1320476 w 1320476"/>
              <a:gd name="connsiteY2" fmla="*/ 362088 h 362088"/>
              <a:gd name="connsiteX3" fmla="*/ 0 w 1320476"/>
              <a:gd name="connsiteY3" fmla="*/ 362088 h 362088"/>
              <a:gd name="connsiteX4" fmla="*/ 8425 w 1320476"/>
              <a:gd name="connsiteY4" fmla="*/ 346566 h 362088"/>
              <a:gd name="connsiteX5" fmla="*/ 660238 w 1320476"/>
              <a:gd name="connsiteY5" fmla="*/ 0 h 36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0476" h="362088">
                <a:moveTo>
                  <a:pt x="660238" y="0"/>
                </a:moveTo>
                <a:cubicBezTo>
                  <a:pt x="931569" y="0"/>
                  <a:pt x="1170791" y="137473"/>
                  <a:pt x="1312051" y="346566"/>
                </a:cubicBezTo>
                <a:lnTo>
                  <a:pt x="1320476" y="362088"/>
                </a:lnTo>
                <a:lnTo>
                  <a:pt x="0" y="362088"/>
                </a:lnTo>
                <a:lnTo>
                  <a:pt x="8425" y="346566"/>
                </a:lnTo>
                <a:cubicBezTo>
                  <a:pt x="149685" y="137473"/>
                  <a:pt x="388907" y="0"/>
                  <a:pt x="6602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1" name="Freeform: Shape 20">
            <a:extLst>
              <a:ext uri="{FF2B5EF4-FFF2-40B4-BE49-F238E27FC236}">
                <a16:creationId xmlns="" xmlns:a16="http://schemas.microsoft.com/office/drawing/2014/main" id="{33EF0AFB-D099-4FF1-8963-7DA87268867F}"/>
              </a:ext>
            </a:extLst>
          </p:cNvPr>
          <p:cNvSpPr/>
          <p:nvPr userDrawn="1"/>
        </p:nvSpPr>
        <p:spPr>
          <a:xfrm>
            <a:off x="6850703" y="1778212"/>
            <a:ext cx="1320476" cy="362088"/>
          </a:xfrm>
          <a:custGeom>
            <a:avLst/>
            <a:gdLst>
              <a:gd name="connsiteX0" fmla="*/ 660238 w 1320476"/>
              <a:gd name="connsiteY0" fmla="*/ 0 h 362088"/>
              <a:gd name="connsiteX1" fmla="*/ 1312051 w 1320476"/>
              <a:gd name="connsiteY1" fmla="*/ 346566 h 362088"/>
              <a:gd name="connsiteX2" fmla="*/ 1320476 w 1320476"/>
              <a:gd name="connsiteY2" fmla="*/ 362088 h 362088"/>
              <a:gd name="connsiteX3" fmla="*/ 0 w 1320476"/>
              <a:gd name="connsiteY3" fmla="*/ 362088 h 362088"/>
              <a:gd name="connsiteX4" fmla="*/ 8425 w 1320476"/>
              <a:gd name="connsiteY4" fmla="*/ 346566 h 362088"/>
              <a:gd name="connsiteX5" fmla="*/ 660238 w 1320476"/>
              <a:gd name="connsiteY5" fmla="*/ 0 h 36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0476" h="362088">
                <a:moveTo>
                  <a:pt x="660238" y="0"/>
                </a:moveTo>
                <a:cubicBezTo>
                  <a:pt x="931569" y="0"/>
                  <a:pt x="1170791" y="137473"/>
                  <a:pt x="1312051" y="346566"/>
                </a:cubicBezTo>
                <a:lnTo>
                  <a:pt x="1320476" y="362088"/>
                </a:lnTo>
                <a:lnTo>
                  <a:pt x="0" y="362088"/>
                </a:lnTo>
                <a:lnTo>
                  <a:pt x="8425" y="346566"/>
                </a:lnTo>
                <a:cubicBezTo>
                  <a:pt x="149685" y="137473"/>
                  <a:pt x="388907" y="0"/>
                  <a:pt x="6602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2" name="Freeform: Shape 21">
            <a:extLst>
              <a:ext uri="{FF2B5EF4-FFF2-40B4-BE49-F238E27FC236}">
                <a16:creationId xmlns="" xmlns:a16="http://schemas.microsoft.com/office/drawing/2014/main" id="{6872C96E-9AF3-4FA0-8180-C213C7F2209E}"/>
              </a:ext>
            </a:extLst>
          </p:cNvPr>
          <p:cNvSpPr/>
          <p:nvPr userDrawn="1"/>
        </p:nvSpPr>
        <p:spPr>
          <a:xfrm>
            <a:off x="9703086" y="1778212"/>
            <a:ext cx="1320476" cy="362088"/>
          </a:xfrm>
          <a:custGeom>
            <a:avLst/>
            <a:gdLst>
              <a:gd name="connsiteX0" fmla="*/ 660238 w 1320476"/>
              <a:gd name="connsiteY0" fmla="*/ 0 h 362088"/>
              <a:gd name="connsiteX1" fmla="*/ 1312051 w 1320476"/>
              <a:gd name="connsiteY1" fmla="*/ 346566 h 362088"/>
              <a:gd name="connsiteX2" fmla="*/ 1320476 w 1320476"/>
              <a:gd name="connsiteY2" fmla="*/ 362088 h 362088"/>
              <a:gd name="connsiteX3" fmla="*/ 0 w 1320476"/>
              <a:gd name="connsiteY3" fmla="*/ 362088 h 362088"/>
              <a:gd name="connsiteX4" fmla="*/ 8425 w 1320476"/>
              <a:gd name="connsiteY4" fmla="*/ 346566 h 362088"/>
              <a:gd name="connsiteX5" fmla="*/ 660238 w 1320476"/>
              <a:gd name="connsiteY5" fmla="*/ 0 h 36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0476" h="362088">
                <a:moveTo>
                  <a:pt x="660238" y="0"/>
                </a:moveTo>
                <a:cubicBezTo>
                  <a:pt x="931569" y="0"/>
                  <a:pt x="1170791" y="137473"/>
                  <a:pt x="1312051" y="346566"/>
                </a:cubicBezTo>
                <a:lnTo>
                  <a:pt x="1320476" y="362088"/>
                </a:lnTo>
                <a:lnTo>
                  <a:pt x="0" y="362088"/>
                </a:lnTo>
                <a:lnTo>
                  <a:pt x="8425" y="346566"/>
                </a:lnTo>
                <a:cubicBezTo>
                  <a:pt x="149685" y="137473"/>
                  <a:pt x="388907" y="0"/>
                  <a:pt x="6602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7" name="Freeform: Shape 16">
            <a:extLst>
              <a:ext uri="{FF2B5EF4-FFF2-40B4-BE49-F238E27FC236}">
                <a16:creationId xmlns="" xmlns:a16="http://schemas.microsoft.com/office/drawing/2014/main" id="{3A08BE29-CFA5-4E0D-9DBE-A430AE1B8072}"/>
              </a:ext>
            </a:extLst>
          </p:cNvPr>
          <p:cNvSpPr/>
          <p:nvPr userDrawn="1"/>
        </p:nvSpPr>
        <p:spPr>
          <a:xfrm>
            <a:off x="1158568" y="1778212"/>
            <a:ext cx="1320476" cy="362088"/>
          </a:xfrm>
          <a:custGeom>
            <a:avLst/>
            <a:gdLst>
              <a:gd name="connsiteX0" fmla="*/ 660238 w 1320476"/>
              <a:gd name="connsiteY0" fmla="*/ 0 h 362088"/>
              <a:gd name="connsiteX1" fmla="*/ 1312051 w 1320476"/>
              <a:gd name="connsiteY1" fmla="*/ 346566 h 362088"/>
              <a:gd name="connsiteX2" fmla="*/ 1320476 w 1320476"/>
              <a:gd name="connsiteY2" fmla="*/ 362088 h 362088"/>
              <a:gd name="connsiteX3" fmla="*/ 0 w 1320476"/>
              <a:gd name="connsiteY3" fmla="*/ 362088 h 362088"/>
              <a:gd name="connsiteX4" fmla="*/ 8425 w 1320476"/>
              <a:gd name="connsiteY4" fmla="*/ 346566 h 362088"/>
              <a:gd name="connsiteX5" fmla="*/ 660238 w 1320476"/>
              <a:gd name="connsiteY5" fmla="*/ 0 h 36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0476" h="362088">
                <a:moveTo>
                  <a:pt x="660238" y="0"/>
                </a:moveTo>
                <a:cubicBezTo>
                  <a:pt x="931569" y="0"/>
                  <a:pt x="1170791" y="137473"/>
                  <a:pt x="1312051" y="346566"/>
                </a:cubicBezTo>
                <a:lnTo>
                  <a:pt x="1320476" y="362088"/>
                </a:lnTo>
                <a:lnTo>
                  <a:pt x="0" y="362088"/>
                </a:lnTo>
                <a:lnTo>
                  <a:pt x="8425" y="346566"/>
                </a:lnTo>
                <a:cubicBezTo>
                  <a:pt x="149685" y="137473"/>
                  <a:pt x="388907" y="0"/>
                  <a:pt x="6602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" name="Title 1">
            <a:extLst>
              <a:ext uri="{FF2B5EF4-FFF2-40B4-BE49-F238E27FC236}">
                <a16:creationId xmlns="" xmlns:a16="http://schemas.microsoft.com/office/drawing/2014/main" id="{B70E2287-0F7B-4DD3-A805-DB19BBF3C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anchor="b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8DCE74CE-BEFF-42B3-BF3E-C41B1B1F1EE4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bg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8B0944B4-FE4A-459A-85B1-3476FE6C4C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="" xmlns:a16="http://schemas.microsoft.com/office/drawing/2014/main" id="{1B26B4BC-3D52-4C1C-85FB-226F0B5201F1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="" xmlns:a16="http://schemas.microsoft.com/office/drawing/2014/main" id="{CEC6B25A-6AA2-46A7-84BE-5C907CA51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B1B995BE-66C2-4379-885F-4BE069DA39E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103638" y="1848535"/>
            <a:ext cx="1430337" cy="1430337"/>
          </a:xfrm>
          <a:prstGeom prst="ellipse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Picture Placeholder 2">
            <a:extLst>
              <a:ext uri="{FF2B5EF4-FFF2-40B4-BE49-F238E27FC236}">
                <a16:creationId xmlns="" xmlns:a16="http://schemas.microsoft.com/office/drawing/2014/main" id="{9B56B6C6-9F3C-4E80-BBAD-280E697B895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957037" y="1848535"/>
            <a:ext cx="1430337" cy="1430337"/>
          </a:xfrm>
          <a:prstGeom prst="ellipse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2" name="Picture Placeholder 2">
            <a:extLst>
              <a:ext uri="{FF2B5EF4-FFF2-40B4-BE49-F238E27FC236}">
                <a16:creationId xmlns="" xmlns:a16="http://schemas.microsoft.com/office/drawing/2014/main" id="{54704160-1ED7-4B90-8963-0F887C73E94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795773" y="1848535"/>
            <a:ext cx="1430337" cy="1430337"/>
          </a:xfrm>
          <a:prstGeom prst="ellipse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3" name="Picture Placeholder 2">
            <a:extLst>
              <a:ext uri="{FF2B5EF4-FFF2-40B4-BE49-F238E27FC236}">
                <a16:creationId xmlns="" xmlns:a16="http://schemas.microsoft.com/office/drawing/2014/main" id="{36610597-6A76-4A06-82A5-A8FFC5BAEA0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648156" y="1848535"/>
            <a:ext cx="1430337" cy="1430337"/>
          </a:xfrm>
          <a:prstGeom prst="ellipse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7" name="Content Placeholder 2">
            <a:extLst>
              <a:ext uri="{FF2B5EF4-FFF2-40B4-BE49-F238E27FC236}">
                <a16:creationId xmlns="" xmlns:a16="http://schemas.microsoft.com/office/drawing/2014/main" id="{FF56D2E5-86E4-473A-A62F-B7029E5B25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4454" y="4052306"/>
            <a:ext cx="2588705" cy="1749005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28" name="Content Placeholder 2">
            <a:extLst>
              <a:ext uri="{FF2B5EF4-FFF2-40B4-BE49-F238E27FC236}">
                <a16:creationId xmlns="" xmlns:a16="http://schemas.microsoft.com/office/drawing/2014/main" id="{93934E34-6CC7-492D-9515-EBEC72EFF4CB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524454" y="3539268"/>
            <a:ext cx="2588705" cy="495389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600" b="1" cap="all" baseline="0">
                <a:solidFill>
                  <a:srgbClr val="0D1D5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 dirty="0"/>
              <a:t>Executive 01</a:t>
            </a:r>
          </a:p>
        </p:txBody>
      </p:sp>
      <p:sp>
        <p:nvSpPr>
          <p:cNvPr id="29" name="Content Placeholder 2">
            <a:extLst>
              <a:ext uri="{FF2B5EF4-FFF2-40B4-BE49-F238E27FC236}">
                <a16:creationId xmlns="" xmlns:a16="http://schemas.microsoft.com/office/drawing/2014/main" id="{E4E27467-A1AA-4773-AAB5-A96267FBD712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3377853" y="4052306"/>
            <a:ext cx="2588705" cy="1749005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30" name="Content Placeholder 2">
            <a:extLst>
              <a:ext uri="{FF2B5EF4-FFF2-40B4-BE49-F238E27FC236}">
                <a16:creationId xmlns="" xmlns:a16="http://schemas.microsoft.com/office/drawing/2014/main" id="{6CABD5EB-4A8B-448B-8ED1-B8B420815B2D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3377853" y="3539268"/>
            <a:ext cx="2588705" cy="495389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600" b="1" cap="all" baseline="0">
                <a:solidFill>
                  <a:srgbClr val="0D1D5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 dirty="0"/>
              <a:t>Executive 01</a:t>
            </a:r>
          </a:p>
        </p:txBody>
      </p:sp>
      <p:sp>
        <p:nvSpPr>
          <p:cNvPr id="31" name="Content Placeholder 2">
            <a:extLst>
              <a:ext uri="{FF2B5EF4-FFF2-40B4-BE49-F238E27FC236}">
                <a16:creationId xmlns="" xmlns:a16="http://schemas.microsoft.com/office/drawing/2014/main" id="{0D86883C-E501-47FF-AE1A-E9CE8B71B421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6216589" y="4052306"/>
            <a:ext cx="2588705" cy="1749005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32" name="Content Placeholder 2">
            <a:extLst>
              <a:ext uri="{FF2B5EF4-FFF2-40B4-BE49-F238E27FC236}">
                <a16:creationId xmlns="" xmlns:a16="http://schemas.microsoft.com/office/drawing/2014/main" id="{3683A037-F698-4CC9-904D-F377D71F690F}"/>
              </a:ext>
            </a:extLst>
          </p:cNvPr>
          <p:cNvSpPr>
            <a:spLocks noGrp="1"/>
          </p:cNvSpPr>
          <p:nvPr>
            <p:ph idx="21" hasCustomPrompt="1"/>
          </p:nvPr>
        </p:nvSpPr>
        <p:spPr>
          <a:xfrm>
            <a:off x="6216589" y="3539268"/>
            <a:ext cx="2588705" cy="495389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600" b="1" cap="all" baseline="0">
                <a:solidFill>
                  <a:srgbClr val="0D1D5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 dirty="0"/>
              <a:t>Executive 01</a:t>
            </a:r>
          </a:p>
        </p:txBody>
      </p:sp>
      <p:sp>
        <p:nvSpPr>
          <p:cNvPr id="33" name="Content Placeholder 2">
            <a:extLst>
              <a:ext uri="{FF2B5EF4-FFF2-40B4-BE49-F238E27FC236}">
                <a16:creationId xmlns="" xmlns:a16="http://schemas.microsoft.com/office/drawing/2014/main" id="{0A095594-2B82-44ED-8C9B-DA7C4D3D2872}"/>
              </a:ext>
            </a:extLst>
          </p:cNvPr>
          <p:cNvSpPr>
            <a:spLocks noGrp="1"/>
          </p:cNvSpPr>
          <p:nvPr>
            <p:ph idx="22"/>
          </p:nvPr>
        </p:nvSpPr>
        <p:spPr>
          <a:xfrm>
            <a:off x="9068972" y="4052306"/>
            <a:ext cx="2588705" cy="1749005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34" name="Content Placeholder 2">
            <a:extLst>
              <a:ext uri="{FF2B5EF4-FFF2-40B4-BE49-F238E27FC236}">
                <a16:creationId xmlns="" xmlns:a16="http://schemas.microsoft.com/office/drawing/2014/main" id="{54CDD46A-22ED-48F5-9B5F-13B1B5C4B320}"/>
              </a:ext>
            </a:extLst>
          </p:cNvPr>
          <p:cNvSpPr>
            <a:spLocks noGrp="1"/>
          </p:cNvSpPr>
          <p:nvPr>
            <p:ph idx="23" hasCustomPrompt="1"/>
          </p:nvPr>
        </p:nvSpPr>
        <p:spPr>
          <a:xfrm>
            <a:off x="9068972" y="3539268"/>
            <a:ext cx="2588705" cy="495389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600" b="1" cap="all" baseline="0">
                <a:solidFill>
                  <a:srgbClr val="0D1D5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 dirty="0"/>
              <a:t>Executive 01</a:t>
            </a:r>
          </a:p>
        </p:txBody>
      </p:sp>
    </p:spTree>
    <p:extLst>
      <p:ext uri="{BB962C8B-B14F-4D97-AF65-F5344CB8AC3E}">
        <p14:creationId xmlns:p14="http://schemas.microsoft.com/office/powerpoint/2010/main" val="3876503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1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17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2.xml"/><Relationship Id="rId16" Type="http://schemas.openxmlformats.org/officeDocument/2006/relationships/slideLayout" Target="../slideLayouts/slideLayout36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30.xml"/><Relationship Id="rId19" Type="http://schemas.openxmlformats.org/officeDocument/2006/relationships/theme" Target="../theme/theme4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BCC4D7FA-B85E-4477-8C62-94955B340F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1F1226BB-3E56-4E7F-8172-7EC03C9F0B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95D08EF-72FB-4F19-9916-65815A9CA9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51F27F-98F9-A147-8986-34441C7B752D}" type="datetime1">
              <a:rPr lang="en-US" noProof="0" smtClean="0"/>
              <a:t>9/5/2020</a:t>
            </a:fld>
            <a:endParaRPr lang="en-US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365084D-BC85-4A55-BD80-93876AD101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5FDEF23-A140-4DD6-A0D0-A86BD4DF34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C71654-96A5-4280-94F3-931C61A9F92C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347082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0" r:id="rId4"/>
    <p:sldLayoutId id="2147483661" r:id="rId5"/>
    <p:sldLayoutId id="2147483662" r:id="rId6"/>
    <p:sldLayoutId id="2147483663" r:id="rId7"/>
    <p:sldLayoutId id="2147483654" r:id="rId8"/>
    <p:sldLayoutId id="2147483664" r:id="rId9"/>
    <p:sldLayoutId id="2147483665" r:id="rId10"/>
    <p:sldLayoutId id="2147483666" r:id="rId11"/>
    <p:sldLayoutId id="2147483667" r:id="rId12"/>
    <p:sldLayoutId id="2147483668" r:id="rId13"/>
    <p:sldLayoutId id="2147483669" r:id="rId14"/>
    <p:sldLayoutId id="2147483670" r:id="rId15"/>
    <p:sldLayoutId id="2147483671" r:id="rId16"/>
    <p:sldLayoutId id="2147483672" r:id="rId17"/>
    <p:sldLayoutId id="2147483673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325" userDrawn="1">
          <p15:clr>
            <a:srgbClr val="F26B43"/>
          </p15:clr>
        </p15:guide>
        <p15:guide id="4" pos="7349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0D56F3-4731-48E2-9359-0C4944E925B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DF1749-96DE-4B7F-AEED-74927F1452F8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7494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4C7614-15A9-43A8-9E98-106A33ED6C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9/5/2020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ED3CB9-049B-4F4F-82D1-8A95299C97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0681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761B0E15-6FC5-434E-8780-B186D9DB0C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8204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A9C7B128-34F3-405C-B601-8BAFDB4349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8204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F5A7754-E8C7-438B-922D-9027C6CF58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2500" y="6356350"/>
            <a:ext cx="66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63D6C4-4840-40CC-AC84-17E24B3B7BDE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7CDDDB7D-9189-9548-A2B9-81DC62C3C1A3}"/>
              </a:ext>
            </a:extLst>
          </p:cNvPr>
          <p:cNvSpPr/>
          <p:nvPr userDrawn="1"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Freeform: Shape 9">
            <a:extLst>
              <a:ext uri="{FF2B5EF4-FFF2-40B4-BE49-F238E27FC236}">
                <a16:creationId xmlns="" xmlns:a16="http://schemas.microsoft.com/office/drawing/2014/main" id="{096D8877-6B4A-4540-8927-767DD7401718}"/>
              </a:ext>
            </a:extLst>
          </p:cNvPr>
          <p:cNvSpPr/>
          <p:nvPr userDrawn="1"/>
        </p:nvSpPr>
        <p:spPr>
          <a:xfrm>
            <a:off x="0" y="1"/>
            <a:ext cx="12192001" cy="6857999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Freeform: Shape 17">
            <a:extLst>
              <a:ext uri="{FF2B5EF4-FFF2-40B4-BE49-F238E27FC236}">
                <a16:creationId xmlns="" xmlns:a16="http://schemas.microsoft.com/office/drawing/2014/main" id="{5AF2E123-FE0F-8541-8E36-5030C450AA7E}"/>
              </a:ext>
            </a:extLst>
          </p:cNvPr>
          <p:cNvSpPr/>
          <p:nvPr userDrawn="1"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Freeform: Shape 11">
            <a:extLst>
              <a:ext uri="{FF2B5EF4-FFF2-40B4-BE49-F238E27FC236}">
                <a16:creationId xmlns="" xmlns:a16="http://schemas.microsoft.com/office/drawing/2014/main" id="{E5519D99-3B68-924A-9CD0-14B911711CA8}"/>
              </a:ext>
            </a:extLst>
          </p:cNvPr>
          <p:cNvSpPr/>
          <p:nvPr userDrawn="1"/>
        </p:nvSpPr>
        <p:spPr>
          <a:xfrm rot="16200000" flipV="1">
            <a:off x="2664629" y="-2669372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Freeform: Shape 7">
            <a:extLst>
              <a:ext uri="{FF2B5EF4-FFF2-40B4-BE49-F238E27FC236}">
                <a16:creationId xmlns="" xmlns:a16="http://schemas.microsoft.com/office/drawing/2014/main" id="{A09E21A9-FBEF-144C-A152-FE484F3C55C1}"/>
              </a:ext>
            </a:extLst>
          </p:cNvPr>
          <p:cNvSpPr/>
          <p:nvPr userDrawn="1"/>
        </p:nvSpPr>
        <p:spPr>
          <a:xfrm rot="16200000" flipV="1">
            <a:off x="2664629" y="-2669372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="" xmlns:a16="http://schemas.microsoft.com/office/drawing/2014/main" id="{70C7F2CB-A8CE-1545-A08D-93592C4BAEEA}"/>
              </a:ext>
            </a:extLst>
          </p:cNvPr>
          <p:cNvSpPr txBox="1">
            <a:spLocks/>
          </p:cNvSpPr>
          <p:nvPr userDrawn="1"/>
        </p:nvSpPr>
        <p:spPr>
          <a:xfrm>
            <a:off x="444500" y="542925"/>
            <a:ext cx="11214100" cy="535531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3200" b="1" kern="1200" spc="-70" baseline="0" dirty="0">
                <a:solidFill>
                  <a:schemeClr val="bg1"/>
                </a:solidFill>
                <a:latin typeface="Trebuchet MS" panose="020B0603020202020204" pitchFamily="34" charset="0"/>
                <a:ea typeface="+mj-ea"/>
                <a:cs typeface="+mj-cs"/>
              </a:defRPr>
            </a:lvl1pPr>
          </a:lstStyle>
          <a:p>
            <a:r>
              <a:rPr lang="en-US">
                <a:solidFill>
                  <a:srgbClr val="FFFFFF"/>
                </a:solidFill>
                <a:latin typeface="Trebuchet MS"/>
              </a:rPr>
              <a:t>Click to edit Master title style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7068FCE4-1B47-3C4B-B091-013120A97D09}"/>
              </a:ext>
            </a:extLst>
          </p:cNvPr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3" name="Freeform: Shape 15">
              <a:extLst>
                <a:ext uri="{FF2B5EF4-FFF2-40B4-BE49-F238E27FC236}">
                  <a16:creationId xmlns="" xmlns:a16="http://schemas.microsoft.com/office/drawing/2014/main" id="{FEC3FDE7-F27E-5E4E-8752-287CAB7792D4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4" name="Freeform: Shape 16">
              <a:extLst>
                <a:ext uri="{FF2B5EF4-FFF2-40B4-BE49-F238E27FC236}">
                  <a16:creationId xmlns="" xmlns:a16="http://schemas.microsoft.com/office/drawing/2014/main" id="{81C902DB-0D21-5044-82B6-9E7A70A1BF62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BE1E08A0-195D-694F-947B-986A76FBB93E}"/>
              </a:ext>
            </a:extLst>
          </p:cNvPr>
          <p:cNvGrpSpPr/>
          <p:nvPr userDrawn="1"/>
        </p:nvGrpSpPr>
        <p:grpSpPr>
          <a:xfrm>
            <a:off x="-1" y="1357409"/>
            <a:ext cx="12192001" cy="4846320"/>
            <a:chOff x="-1" y="1357409"/>
            <a:chExt cx="12192001" cy="4917518"/>
          </a:xfrm>
        </p:grpSpPr>
        <p:sp>
          <p:nvSpPr>
            <p:cNvPr id="16" name="Rectangle: Single Corner Snipped 18">
              <a:extLst>
                <a:ext uri="{FF2B5EF4-FFF2-40B4-BE49-F238E27FC236}">
                  <a16:creationId xmlns="" xmlns:a16="http://schemas.microsoft.com/office/drawing/2014/main" id="{ED5DFFCD-1EE3-E64E-B51F-BD7D72413E0B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0" cy="4917518"/>
            </a:xfrm>
            <a:prstGeom prst="snip1Rect">
              <a:avLst>
                <a:gd name="adj" fmla="val 0"/>
              </a:avLst>
            </a:prstGeom>
            <a:pattFill prst="dkVert">
              <a:fgClr>
                <a:schemeClr val="accent5"/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7" name="Rectangle: Single Corner Snipped 2">
              <a:extLst>
                <a:ext uri="{FF2B5EF4-FFF2-40B4-BE49-F238E27FC236}">
                  <a16:creationId xmlns="" xmlns:a16="http://schemas.microsoft.com/office/drawing/2014/main" id="{C12DB3CA-8E64-AA43-BFBE-A2CA9A816DBE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1" cy="4917518"/>
            </a:xfrm>
            <a:prstGeom prst="snip1Rect">
              <a:avLst>
                <a:gd name="adj" fmla="val 1967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</p:grpSp>
      <p:sp>
        <p:nvSpPr>
          <p:cNvPr id="18" name="Freeform: Shape 23">
            <a:extLst>
              <a:ext uri="{FF2B5EF4-FFF2-40B4-BE49-F238E27FC236}">
                <a16:creationId xmlns="" xmlns:a16="http://schemas.microsoft.com/office/drawing/2014/main" id="{A587DEFD-D470-4142-8E0D-A71DDB147C92}"/>
              </a:ext>
            </a:extLst>
          </p:cNvPr>
          <p:cNvSpPr/>
          <p:nvPr userDrawn="1"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9" name="Slide Number Placeholder 4">
            <a:extLst>
              <a:ext uri="{FF2B5EF4-FFF2-40B4-BE49-F238E27FC236}">
                <a16:creationId xmlns="" xmlns:a16="http://schemas.microsoft.com/office/drawing/2014/main" id="{7D9BF857-7910-734D-A217-5E3344220AA2}"/>
              </a:ext>
            </a:extLst>
          </p:cNvPr>
          <p:cNvSpPr txBox="1">
            <a:spLocks/>
          </p:cNvSpPr>
          <p:nvPr userDrawn="1"/>
        </p:nvSpPr>
        <p:spPr>
          <a:xfrm>
            <a:off x="11252200" y="6315075"/>
            <a:ext cx="4064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Trade Gothic LT Pro" panose="020B05030403030200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263D6C4-4840-40CC-AC84-17E24B3B7BDE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5075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  <p:sldLayoutId id="2147483696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336">
          <p15:clr>
            <a:srgbClr val="F26B43"/>
          </p15:clr>
        </p15:guide>
        <p15:guide id="4" orient="horz" pos="336">
          <p15:clr>
            <a:srgbClr val="F26B43"/>
          </p15:clr>
        </p15:guide>
        <p15:guide id="5" pos="7344">
          <p15:clr>
            <a:srgbClr val="F26B43"/>
          </p15:clr>
        </p15:guide>
        <p15:guide id="6" orient="horz" pos="398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6" Type="http://schemas.openxmlformats.org/officeDocument/2006/relationships/image" Target="../media/image8.png"/><Relationship Id="rId5" Type="http://schemas.openxmlformats.org/officeDocument/2006/relationships/image" Target="../media/image7.jp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9.xml"/><Relationship Id="rId1" Type="http://schemas.openxmlformats.org/officeDocument/2006/relationships/themeOverride" Target="../theme/themeOverrid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054573" y="1200150"/>
            <a:ext cx="2365527" cy="9731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1689" y="1866231"/>
            <a:ext cx="8827761" cy="3066716"/>
          </a:xfrm>
          <a:prstGeom prst="flowChartPunchedTape">
            <a:avLst/>
          </a:prstGeom>
          <a:solidFill>
            <a:schemeClr val="accent3">
              <a:lumMod val="90000"/>
              <a:lumOff val="10000"/>
            </a:schemeClr>
          </a:solidFill>
          <a:ln w="57150">
            <a:solidFill>
              <a:schemeClr val="tx1"/>
            </a:solidFill>
          </a:ln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259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866"/>
    </mc:Choice>
    <mc:Fallback xmlns="">
      <p:transition spd="slow" advTm="2486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/>
            </a:gs>
            <a:gs pos="15000">
              <a:schemeClr val="tx1">
                <a:lumMod val="95000"/>
                <a:lumOff val="5000"/>
              </a:schemeClr>
            </a:gs>
            <a:gs pos="85000">
              <a:schemeClr val="tx1">
                <a:lumMod val="95000"/>
                <a:lumOff val="5000"/>
              </a:schemeClr>
            </a:gs>
            <a:gs pos="100000">
              <a:schemeClr val="tx2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468193" y="1284476"/>
            <a:ext cx="861596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200" dirty="0">
              <a:solidFill>
                <a:schemeClr val="bg1"/>
              </a:solidFill>
            </a:endParaRPr>
          </a:p>
          <a:p>
            <a:r>
              <a:rPr lang="en-US" sz="2200" dirty="0">
                <a:solidFill>
                  <a:schemeClr val="bg1"/>
                </a:solidFill>
              </a:rPr>
              <a:t>                                         </a:t>
            </a:r>
          </a:p>
          <a:p>
            <a:r>
              <a:rPr lang="en-US" sz="2200" dirty="0">
                <a:solidFill>
                  <a:schemeClr val="bg1"/>
                </a:solidFill>
              </a:rPr>
              <a:t>                                                                                </a:t>
            </a:r>
            <a:r>
              <a:rPr lang="en-US" sz="2200" dirty="0" err="1" smtClean="0">
                <a:solidFill>
                  <a:schemeClr val="bg1"/>
                </a:solidFill>
              </a:rPr>
              <a:t>Martapura</a:t>
            </a:r>
            <a:r>
              <a:rPr lang="en-US" sz="2200" dirty="0" smtClean="0">
                <a:solidFill>
                  <a:schemeClr val="bg1"/>
                </a:solidFill>
              </a:rPr>
              <a:t>, ..............</a:t>
            </a:r>
            <a:endParaRPr lang="en-US" sz="2200" dirty="0">
              <a:solidFill>
                <a:schemeClr val="bg1"/>
              </a:solidFill>
            </a:endParaRPr>
          </a:p>
          <a:p>
            <a:r>
              <a:rPr lang="en-US" sz="2200" dirty="0" err="1">
                <a:solidFill>
                  <a:schemeClr val="bg1"/>
                </a:solidFill>
              </a:rPr>
              <a:t>Mengetahui</a:t>
            </a:r>
            <a:r>
              <a:rPr lang="en-US" sz="2200" dirty="0">
                <a:solidFill>
                  <a:schemeClr val="bg1"/>
                </a:solidFill>
              </a:rPr>
              <a:t>                                                  </a:t>
            </a:r>
            <a:r>
              <a:rPr lang="en-US" sz="2200" dirty="0" smtClean="0">
                <a:solidFill>
                  <a:schemeClr val="bg1"/>
                </a:solidFill>
              </a:rPr>
              <a:t>        </a:t>
            </a:r>
            <a:r>
              <a:rPr lang="en-US" sz="2200" dirty="0">
                <a:solidFill>
                  <a:schemeClr val="bg1"/>
                </a:solidFill>
              </a:rPr>
              <a:t>Guru Mata </a:t>
            </a:r>
            <a:r>
              <a:rPr lang="en-US" sz="2200" dirty="0" err="1" smtClean="0">
                <a:solidFill>
                  <a:schemeClr val="bg1"/>
                </a:solidFill>
              </a:rPr>
              <a:t>Pelajaran</a:t>
            </a:r>
            <a:r>
              <a:rPr lang="en-US" sz="2200" dirty="0" smtClean="0">
                <a:solidFill>
                  <a:schemeClr val="bg1"/>
                </a:solidFill>
              </a:rPr>
              <a:t>,</a:t>
            </a:r>
            <a:endParaRPr lang="en-US" sz="2200" dirty="0">
              <a:solidFill>
                <a:schemeClr val="bg1"/>
              </a:solidFill>
            </a:endParaRPr>
          </a:p>
          <a:p>
            <a:r>
              <a:rPr lang="en-US" sz="2200" dirty="0" err="1">
                <a:solidFill>
                  <a:schemeClr val="bg1"/>
                </a:solidFill>
              </a:rPr>
              <a:t>Kepala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smtClean="0">
                <a:solidFill>
                  <a:schemeClr val="bg1"/>
                </a:solidFill>
              </a:rPr>
              <a:t>…………………………..</a:t>
            </a:r>
            <a:endParaRPr lang="en-US" sz="2200" dirty="0">
              <a:solidFill>
                <a:schemeClr val="bg1"/>
              </a:solidFill>
            </a:endParaRPr>
          </a:p>
          <a:p>
            <a:endParaRPr lang="en-US" sz="2200" dirty="0">
              <a:solidFill>
                <a:schemeClr val="bg1"/>
              </a:solidFill>
            </a:endParaRPr>
          </a:p>
          <a:p>
            <a:endParaRPr lang="en-US" sz="2200" dirty="0">
              <a:solidFill>
                <a:schemeClr val="bg1"/>
              </a:solidFill>
            </a:endParaRPr>
          </a:p>
          <a:p>
            <a:r>
              <a:rPr lang="en-US" sz="2200" dirty="0">
                <a:solidFill>
                  <a:schemeClr val="bg1"/>
                </a:solidFill>
              </a:rPr>
              <a:t>_____________________                                ___________________</a:t>
            </a:r>
          </a:p>
          <a:p>
            <a:r>
              <a:rPr lang="en-US" sz="2200" dirty="0">
                <a:solidFill>
                  <a:schemeClr val="bg1"/>
                </a:solidFill>
              </a:rPr>
              <a:t>NIP. ...                                                           </a:t>
            </a:r>
            <a:r>
              <a:rPr lang="en-US" sz="2200" dirty="0" smtClean="0">
                <a:solidFill>
                  <a:schemeClr val="bg1"/>
                </a:solidFill>
              </a:rPr>
              <a:t>	      </a:t>
            </a:r>
            <a:r>
              <a:rPr lang="en-US" sz="2200" dirty="0">
                <a:solidFill>
                  <a:schemeClr val="bg1"/>
                </a:solidFill>
              </a:rPr>
              <a:t>NIP. ....</a:t>
            </a:r>
          </a:p>
        </p:txBody>
      </p:sp>
    </p:spTree>
    <p:extLst>
      <p:ext uri="{BB962C8B-B14F-4D97-AF65-F5344CB8AC3E}">
        <p14:creationId xmlns:p14="http://schemas.microsoft.com/office/powerpoint/2010/main" val="1808142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/>
            </a:gs>
            <a:gs pos="15000">
              <a:schemeClr val="tx1">
                <a:lumMod val="95000"/>
                <a:lumOff val="5000"/>
              </a:schemeClr>
            </a:gs>
            <a:gs pos="85000">
              <a:schemeClr val="tx1">
                <a:lumMod val="95000"/>
                <a:lumOff val="5000"/>
              </a:schemeClr>
            </a:gs>
            <a:gs pos="100000">
              <a:schemeClr val="tx2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1977" y="258266"/>
            <a:ext cx="9929611" cy="6425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344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/>
            </a:gs>
            <a:gs pos="15000">
              <a:schemeClr val="tx1">
                <a:lumMod val="95000"/>
                <a:lumOff val="5000"/>
              </a:schemeClr>
            </a:gs>
            <a:gs pos="85000">
              <a:schemeClr val="tx1">
                <a:lumMod val="95000"/>
                <a:lumOff val="5000"/>
              </a:schemeClr>
            </a:gs>
            <a:gs pos="100000">
              <a:schemeClr val="tx2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6676" y="270456"/>
            <a:ext cx="8963696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953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/>
            </a:gs>
            <a:gs pos="15000">
              <a:schemeClr val="tx1">
                <a:lumMod val="95000"/>
                <a:lumOff val="5000"/>
              </a:schemeClr>
            </a:gs>
            <a:gs pos="85000">
              <a:schemeClr val="tx1">
                <a:lumMod val="95000"/>
                <a:lumOff val="5000"/>
              </a:schemeClr>
            </a:gs>
            <a:gs pos="100000">
              <a:schemeClr val="tx2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799" y="334850"/>
            <a:ext cx="9272789" cy="6297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238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/>
            </a:gs>
            <a:gs pos="15000">
              <a:schemeClr val="tx1">
                <a:lumMod val="95000"/>
                <a:lumOff val="5000"/>
              </a:schemeClr>
            </a:gs>
            <a:gs pos="85000">
              <a:schemeClr val="tx1">
                <a:lumMod val="95000"/>
                <a:lumOff val="5000"/>
              </a:schemeClr>
            </a:gs>
            <a:gs pos="100000">
              <a:schemeClr val="tx2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6220" y="344710"/>
            <a:ext cx="9762186" cy="6339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225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/>
            </a:gs>
            <a:gs pos="15000">
              <a:schemeClr val="tx1">
                <a:lumMod val="95000"/>
                <a:lumOff val="5000"/>
              </a:schemeClr>
            </a:gs>
            <a:gs pos="85000">
              <a:schemeClr val="tx1">
                <a:lumMod val="95000"/>
                <a:lumOff val="5000"/>
              </a:schemeClr>
            </a:gs>
            <a:gs pos="100000">
              <a:schemeClr val="tx2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6226" y="309093"/>
            <a:ext cx="7791717" cy="6259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060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/>
            </a:gs>
            <a:gs pos="15000">
              <a:schemeClr val="tx1">
                <a:lumMod val="95000"/>
                <a:lumOff val="5000"/>
              </a:schemeClr>
            </a:gs>
            <a:gs pos="85000">
              <a:schemeClr val="tx1">
                <a:lumMod val="95000"/>
                <a:lumOff val="5000"/>
              </a:schemeClr>
            </a:gs>
            <a:gs pos="100000">
              <a:schemeClr val="tx2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8343" y="283335"/>
            <a:ext cx="8603087" cy="6310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107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/>
            </a:gs>
            <a:gs pos="15000">
              <a:schemeClr val="tx1">
                <a:lumMod val="95000"/>
                <a:lumOff val="5000"/>
              </a:schemeClr>
            </a:gs>
            <a:gs pos="85000">
              <a:schemeClr val="tx1">
                <a:lumMod val="95000"/>
                <a:lumOff val="5000"/>
              </a:schemeClr>
            </a:gs>
            <a:gs pos="100000">
              <a:schemeClr val="tx2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3498" y="1468193"/>
            <a:ext cx="7598535" cy="4005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094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/>
            </a:gs>
            <a:gs pos="15000">
              <a:schemeClr val="tx1">
                <a:lumMod val="95000"/>
                <a:lumOff val="5000"/>
              </a:schemeClr>
            </a:gs>
            <a:gs pos="85000">
              <a:schemeClr val="tx1">
                <a:lumMod val="95000"/>
                <a:lumOff val="5000"/>
              </a:schemeClr>
            </a:gs>
            <a:gs pos="100000">
              <a:schemeClr val="tx2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45465" y="1036815"/>
            <a:ext cx="8783391" cy="5175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GB" sz="2000" dirty="0">
                <a:solidFill>
                  <a:prstClr val="white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LANGKAH-LANGKAH </a:t>
            </a:r>
            <a:r>
              <a:rPr lang="en-GB" sz="2000" dirty="0" smtClean="0">
                <a:solidFill>
                  <a:prstClr val="white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PEMBELAJARAN (URAIAN/TABEL)</a:t>
            </a:r>
            <a:endParaRPr lang="en-US" sz="2000" dirty="0">
              <a:solidFill>
                <a:prstClr val="white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</a:pPr>
            <a:r>
              <a:rPr lang="en-US" sz="2000" b="1" dirty="0" err="1">
                <a:solidFill>
                  <a:prstClr val="white"/>
                </a:solidFill>
                <a:ea typeface="Calibri" panose="020F0502020204030204" pitchFamily="34" charset="0"/>
                <a:cs typeface="Bookman Old Style" panose="02050604050505020204" pitchFamily="18" charset="0"/>
              </a:rPr>
              <a:t>Mengamati</a:t>
            </a:r>
            <a:r>
              <a:rPr lang="en-US" sz="2000" b="1" dirty="0">
                <a:solidFill>
                  <a:prstClr val="white"/>
                </a:solidFill>
                <a:ea typeface="Calibri" panose="020F0502020204030204" pitchFamily="34" charset="0"/>
                <a:cs typeface="Bookman Old Style" panose="02050604050505020204" pitchFamily="18" charset="0"/>
              </a:rPr>
              <a:t> </a:t>
            </a:r>
            <a:endParaRPr lang="en-US" sz="2000" b="1" dirty="0">
              <a:solidFill>
                <a:prstClr val="white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</a:pPr>
            <a:r>
              <a:rPr lang="en-US" sz="2000" dirty="0" err="1">
                <a:solidFill>
                  <a:prstClr val="white"/>
                </a:solidFill>
                <a:ea typeface="Calibri" panose="020F0502020204030204" pitchFamily="34" charset="0"/>
                <a:cs typeface="Bookman Old Style" panose="02050604050505020204" pitchFamily="18" charset="0"/>
              </a:rPr>
              <a:t>Dalam</a:t>
            </a:r>
            <a:r>
              <a:rPr lang="en-US" sz="2000" dirty="0">
                <a:solidFill>
                  <a:prstClr val="white"/>
                </a:solidFill>
                <a:ea typeface="Calibri" panose="020F0502020204030204" pitchFamily="34" charset="0"/>
                <a:cs typeface="Bookman Old Style" panose="02050604050505020204" pitchFamily="18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ea typeface="Calibri" panose="020F0502020204030204" pitchFamily="34" charset="0"/>
                <a:cs typeface="Bookman Old Style" panose="02050604050505020204" pitchFamily="18" charset="0"/>
              </a:rPr>
              <a:t>kegiatan</a:t>
            </a:r>
            <a:r>
              <a:rPr lang="en-US" sz="2000" dirty="0">
                <a:solidFill>
                  <a:prstClr val="white"/>
                </a:solidFill>
                <a:ea typeface="Calibri" panose="020F0502020204030204" pitchFamily="34" charset="0"/>
                <a:cs typeface="Bookman Old Style" panose="02050604050505020204" pitchFamily="18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ea typeface="Calibri" panose="020F0502020204030204" pitchFamily="34" charset="0"/>
                <a:cs typeface="Bookman Old Style" panose="02050604050505020204" pitchFamily="18" charset="0"/>
              </a:rPr>
              <a:t>mengamati</a:t>
            </a:r>
            <a:r>
              <a:rPr lang="en-US" sz="2000" dirty="0">
                <a:solidFill>
                  <a:prstClr val="white"/>
                </a:solidFill>
                <a:ea typeface="Calibri" panose="020F0502020204030204" pitchFamily="34" charset="0"/>
                <a:cs typeface="Bookman Old Style" panose="02050604050505020204" pitchFamily="18" charset="0"/>
              </a:rPr>
              <a:t>, guru </a:t>
            </a:r>
            <a:r>
              <a:rPr lang="en-US" sz="2000" dirty="0" err="1">
                <a:solidFill>
                  <a:prstClr val="white"/>
                </a:solidFill>
                <a:ea typeface="Calibri" panose="020F0502020204030204" pitchFamily="34" charset="0"/>
                <a:cs typeface="Bookman Old Style" panose="02050604050505020204" pitchFamily="18" charset="0"/>
              </a:rPr>
              <a:t>membuka</a:t>
            </a:r>
            <a:r>
              <a:rPr lang="en-US" sz="2000" dirty="0">
                <a:solidFill>
                  <a:prstClr val="white"/>
                </a:solidFill>
                <a:ea typeface="Calibri" panose="020F0502020204030204" pitchFamily="34" charset="0"/>
                <a:cs typeface="Bookman Old Style" panose="02050604050505020204" pitchFamily="18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ea typeface="Calibri" panose="020F0502020204030204" pitchFamily="34" charset="0"/>
                <a:cs typeface="Bookman Old Style" panose="02050604050505020204" pitchFamily="18" charset="0"/>
              </a:rPr>
              <a:t>secara</a:t>
            </a:r>
            <a:r>
              <a:rPr lang="en-US" sz="2000" dirty="0">
                <a:solidFill>
                  <a:prstClr val="white"/>
                </a:solidFill>
                <a:ea typeface="Calibri" panose="020F0502020204030204" pitchFamily="34" charset="0"/>
                <a:cs typeface="Bookman Old Style" panose="02050604050505020204" pitchFamily="18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ea typeface="Calibri" panose="020F0502020204030204" pitchFamily="34" charset="0"/>
                <a:cs typeface="Bookman Old Style" panose="02050604050505020204" pitchFamily="18" charset="0"/>
              </a:rPr>
              <a:t>luas</a:t>
            </a:r>
            <a:r>
              <a:rPr lang="en-US" sz="2000" dirty="0">
                <a:solidFill>
                  <a:prstClr val="white"/>
                </a:solidFill>
                <a:ea typeface="Calibri" panose="020F0502020204030204" pitchFamily="34" charset="0"/>
                <a:cs typeface="Bookman Old Style" panose="02050604050505020204" pitchFamily="18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ea typeface="Calibri" panose="020F0502020204030204" pitchFamily="34" charset="0"/>
                <a:cs typeface="Bookman Old Style" panose="02050604050505020204" pitchFamily="18" charset="0"/>
              </a:rPr>
              <a:t>dan</a:t>
            </a:r>
            <a:r>
              <a:rPr lang="en-US" sz="2000" dirty="0">
                <a:solidFill>
                  <a:prstClr val="white"/>
                </a:solidFill>
                <a:ea typeface="Calibri" panose="020F0502020204030204" pitchFamily="34" charset="0"/>
                <a:cs typeface="Bookman Old Style" panose="02050604050505020204" pitchFamily="18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ea typeface="Calibri" panose="020F0502020204030204" pitchFamily="34" charset="0"/>
                <a:cs typeface="Bookman Old Style" panose="02050604050505020204" pitchFamily="18" charset="0"/>
              </a:rPr>
              <a:t>bervariasi</a:t>
            </a:r>
            <a:r>
              <a:rPr lang="en-US" sz="2000" dirty="0">
                <a:solidFill>
                  <a:prstClr val="white"/>
                </a:solidFill>
                <a:ea typeface="Calibri" panose="020F0502020204030204" pitchFamily="34" charset="0"/>
                <a:cs typeface="Bookman Old Style" panose="02050604050505020204" pitchFamily="18" charset="0"/>
              </a:rPr>
              <a:t>  </a:t>
            </a:r>
            <a:r>
              <a:rPr lang="en-US" sz="2000" dirty="0" err="1">
                <a:solidFill>
                  <a:prstClr val="white"/>
                </a:solidFill>
                <a:ea typeface="Calibri" panose="020F0502020204030204" pitchFamily="34" charset="0"/>
                <a:cs typeface="Bookman Old Style" panose="02050604050505020204" pitchFamily="18" charset="0"/>
              </a:rPr>
              <a:t>kesempatan</a:t>
            </a:r>
            <a:r>
              <a:rPr lang="en-US" sz="2000" dirty="0">
                <a:solidFill>
                  <a:prstClr val="white"/>
                </a:solidFill>
                <a:ea typeface="Calibri" panose="020F0502020204030204" pitchFamily="34" charset="0"/>
                <a:cs typeface="Bookman Old Style" panose="02050604050505020204" pitchFamily="18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ea typeface="Calibri" panose="020F0502020204030204" pitchFamily="34" charset="0"/>
                <a:cs typeface="Bookman Old Style" panose="02050604050505020204" pitchFamily="18" charset="0"/>
              </a:rPr>
              <a:t>peserta</a:t>
            </a:r>
            <a:r>
              <a:rPr lang="en-US" sz="2000" dirty="0">
                <a:solidFill>
                  <a:prstClr val="white"/>
                </a:solidFill>
                <a:ea typeface="Calibri" panose="020F0502020204030204" pitchFamily="34" charset="0"/>
                <a:cs typeface="Bookman Old Style" panose="02050604050505020204" pitchFamily="18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ea typeface="Calibri" panose="020F0502020204030204" pitchFamily="34" charset="0"/>
                <a:cs typeface="Bookman Old Style" panose="02050604050505020204" pitchFamily="18" charset="0"/>
              </a:rPr>
              <a:t>didik</a:t>
            </a:r>
            <a:r>
              <a:rPr lang="en-US" sz="2000" dirty="0">
                <a:solidFill>
                  <a:prstClr val="white"/>
                </a:solidFill>
                <a:ea typeface="Calibri" panose="020F0502020204030204" pitchFamily="34" charset="0"/>
                <a:cs typeface="Bookman Old Style" panose="02050604050505020204" pitchFamily="18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ea typeface="Calibri" panose="020F0502020204030204" pitchFamily="34" charset="0"/>
                <a:cs typeface="Bookman Old Style" panose="02050604050505020204" pitchFamily="18" charset="0"/>
              </a:rPr>
              <a:t>untuk</a:t>
            </a:r>
            <a:r>
              <a:rPr lang="en-US" sz="2000" dirty="0">
                <a:solidFill>
                  <a:prstClr val="white"/>
                </a:solidFill>
                <a:ea typeface="Calibri" panose="020F0502020204030204" pitchFamily="34" charset="0"/>
                <a:cs typeface="Bookman Old Style" panose="02050604050505020204" pitchFamily="18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ea typeface="Calibri" panose="020F0502020204030204" pitchFamily="34" charset="0"/>
                <a:cs typeface="Bookman Old Style" panose="02050604050505020204" pitchFamily="18" charset="0"/>
              </a:rPr>
              <a:t>melakukan</a:t>
            </a:r>
            <a:r>
              <a:rPr lang="en-US" sz="2000" dirty="0">
                <a:solidFill>
                  <a:prstClr val="white"/>
                </a:solidFill>
                <a:ea typeface="Calibri" panose="020F0502020204030204" pitchFamily="34" charset="0"/>
                <a:cs typeface="Bookman Old Style" panose="02050604050505020204" pitchFamily="18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ea typeface="Calibri" panose="020F0502020204030204" pitchFamily="34" charset="0"/>
                <a:cs typeface="Bookman Old Style" panose="02050604050505020204" pitchFamily="18" charset="0"/>
              </a:rPr>
              <a:t>pengamatan</a:t>
            </a:r>
            <a:r>
              <a:rPr lang="en-US" sz="2000" dirty="0">
                <a:solidFill>
                  <a:prstClr val="white"/>
                </a:solidFill>
                <a:ea typeface="Calibri" panose="020F0502020204030204" pitchFamily="34" charset="0"/>
                <a:cs typeface="Bookman Old Style" panose="02050604050505020204" pitchFamily="18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ea typeface="Calibri" panose="020F0502020204030204" pitchFamily="34" charset="0"/>
                <a:cs typeface="Bookman Old Style" panose="02050604050505020204" pitchFamily="18" charset="0"/>
              </a:rPr>
              <a:t>melalui</a:t>
            </a:r>
            <a:r>
              <a:rPr lang="en-US" sz="2000" dirty="0">
                <a:solidFill>
                  <a:prstClr val="white"/>
                </a:solidFill>
                <a:ea typeface="Calibri" panose="020F0502020204030204" pitchFamily="34" charset="0"/>
                <a:cs typeface="Bookman Old Style" panose="02050604050505020204" pitchFamily="18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ea typeface="Calibri" panose="020F0502020204030204" pitchFamily="34" charset="0"/>
                <a:cs typeface="Bookman Old Style" panose="02050604050505020204" pitchFamily="18" charset="0"/>
              </a:rPr>
              <a:t>kegiatan</a:t>
            </a:r>
            <a:r>
              <a:rPr lang="en-US" sz="2000" dirty="0">
                <a:solidFill>
                  <a:prstClr val="white"/>
                </a:solidFill>
                <a:ea typeface="Calibri" panose="020F0502020204030204" pitchFamily="34" charset="0"/>
                <a:cs typeface="Bookman Old Style" panose="02050604050505020204" pitchFamily="18" charset="0"/>
              </a:rPr>
              <a:t>: </a:t>
            </a:r>
            <a:r>
              <a:rPr lang="en-US" sz="2000" dirty="0" err="1">
                <a:solidFill>
                  <a:prstClr val="white"/>
                </a:solidFill>
                <a:ea typeface="Calibri" panose="020F0502020204030204" pitchFamily="34" charset="0"/>
                <a:cs typeface="Bookman Old Style" panose="02050604050505020204" pitchFamily="18" charset="0"/>
              </a:rPr>
              <a:t>melihat</a:t>
            </a:r>
            <a:r>
              <a:rPr lang="en-US" sz="2000" dirty="0">
                <a:solidFill>
                  <a:prstClr val="white"/>
                </a:solidFill>
                <a:ea typeface="Calibri" panose="020F0502020204030204" pitchFamily="34" charset="0"/>
                <a:cs typeface="Bookman Old Style" panose="02050604050505020204" pitchFamily="18" charset="0"/>
              </a:rPr>
              <a:t>, </a:t>
            </a:r>
            <a:r>
              <a:rPr lang="en-US" sz="2000" dirty="0" err="1">
                <a:solidFill>
                  <a:prstClr val="white"/>
                </a:solidFill>
                <a:ea typeface="Calibri" panose="020F0502020204030204" pitchFamily="34" charset="0"/>
                <a:cs typeface="Bookman Old Style" panose="02050604050505020204" pitchFamily="18" charset="0"/>
              </a:rPr>
              <a:t>menyimak</a:t>
            </a:r>
            <a:r>
              <a:rPr lang="en-US" sz="2000" dirty="0">
                <a:solidFill>
                  <a:prstClr val="white"/>
                </a:solidFill>
                <a:ea typeface="Calibri" panose="020F0502020204030204" pitchFamily="34" charset="0"/>
                <a:cs typeface="Bookman Old Style" panose="02050604050505020204" pitchFamily="18" charset="0"/>
              </a:rPr>
              <a:t>, </a:t>
            </a:r>
            <a:r>
              <a:rPr lang="en-US" sz="2000" dirty="0" err="1">
                <a:solidFill>
                  <a:prstClr val="white"/>
                </a:solidFill>
                <a:ea typeface="Calibri" panose="020F0502020204030204" pitchFamily="34" charset="0"/>
                <a:cs typeface="Bookman Old Style" panose="02050604050505020204" pitchFamily="18" charset="0"/>
              </a:rPr>
              <a:t>mendengar</a:t>
            </a:r>
            <a:r>
              <a:rPr lang="en-US" sz="2000" dirty="0">
                <a:solidFill>
                  <a:prstClr val="white"/>
                </a:solidFill>
                <a:ea typeface="Calibri" panose="020F0502020204030204" pitchFamily="34" charset="0"/>
                <a:cs typeface="Bookman Old Style" panose="02050604050505020204" pitchFamily="18" charset="0"/>
              </a:rPr>
              <a:t>, </a:t>
            </a:r>
            <a:r>
              <a:rPr lang="en-US" sz="2000" dirty="0" err="1">
                <a:solidFill>
                  <a:prstClr val="white"/>
                </a:solidFill>
                <a:ea typeface="Calibri" panose="020F0502020204030204" pitchFamily="34" charset="0"/>
                <a:cs typeface="Bookman Old Style" panose="02050604050505020204" pitchFamily="18" charset="0"/>
              </a:rPr>
              <a:t>dan</a:t>
            </a:r>
            <a:r>
              <a:rPr lang="en-US" sz="2000" dirty="0">
                <a:solidFill>
                  <a:prstClr val="white"/>
                </a:solidFill>
                <a:ea typeface="Calibri" panose="020F0502020204030204" pitchFamily="34" charset="0"/>
                <a:cs typeface="Bookman Old Style" panose="02050604050505020204" pitchFamily="18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ea typeface="Calibri" panose="020F0502020204030204" pitchFamily="34" charset="0"/>
                <a:cs typeface="Bookman Old Style" panose="02050604050505020204" pitchFamily="18" charset="0"/>
              </a:rPr>
              <a:t>membaca</a:t>
            </a:r>
            <a:r>
              <a:rPr lang="en-US" sz="2000" dirty="0" smtClean="0">
                <a:solidFill>
                  <a:prstClr val="white"/>
                </a:solidFill>
                <a:ea typeface="Calibri" panose="020F0502020204030204" pitchFamily="34" charset="0"/>
                <a:cs typeface="Bookman Old Style" panose="02050604050505020204" pitchFamily="18" charset="0"/>
              </a:rPr>
              <a:t>.</a:t>
            </a:r>
          </a:p>
          <a:p>
            <a:pPr algn="just">
              <a:lnSpc>
                <a:spcPct val="115000"/>
              </a:lnSpc>
            </a:pPr>
            <a:endParaRPr lang="en-US" sz="2000" dirty="0">
              <a:solidFill>
                <a:prstClr val="white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</a:pPr>
            <a:r>
              <a:rPr lang="en-US" sz="2000" b="1" dirty="0" err="1">
                <a:solidFill>
                  <a:prstClr val="white"/>
                </a:solidFill>
                <a:ea typeface="Calibri" panose="020F0502020204030204" pitchFamily="34" charset="0"/>
                <a:cs typeface="Bookman Old Style" panose="02050604050505020204" pitchFamily="18" charset="0"/>
              </a:rPr>
              <a:t>Menanya</a:t>
            </a:r>
            <a:endParaRPr lang="en-US" sz="2000" b="1" dirty="0">
              <a:solidFill>
                <a:prstClr val="white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</a:pPr>
            <a:r>
              <a:rPr lang="en-US" sz="2000" dirty="0" err="1">
                <a:solidFill>
                  <a:prstClr val="white"/>
                </a:solidFill>
                <a:ea typeface="Calibri" panose="020F0502020204030204" pitchFamily="34" charset="0"/>
                <a:cs typeface="Bookman Old Style" panose="02050604050505020204" pitchFamily="18" charset="0"/>
              </a:rPr>
              <a:t>Dalam</a:t>
            </a:r>
            <a:r>
              <a:rPr lang="en-US" sz="2000" dirty="0">
                <a:solidFill>
                  <a:prstClr val="white"/>
                </a:solidFill>
                <a:ea typeface="Calibri" panose="020F0502020204030204" pitchFamily="34" charset="0"/>
                <a:cs typeface="Bookman Old Style" panose="02050604050505020204" pitchFamily="18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ea typeface="Calibri" panose="020F0502020204030204" pitchFamily="34" charset="0"/>
                <a:cs typeface="Bookman Old Style" panose="02050604050505020204" pitchFamily="18" charset="0"/>
              </a:rPr>
              <a:t>kegiatan</a:t>
            </a:r>
            <a:r>
              <a:rPr lang="en-US" sz="2000" dirty="0">
                <a:solidFill>
                  <a:prstClr val="white"/>
                </a:solidFill>
                <a:ea typeface="Calibri" panose="020F0502020204030204" pitchFamily="34" charset="0"/>
                <a:cs typeface="Bookman Old Style" panose="02050604050505020204" pitchFamily="18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ea typeface="Calibri" panose="020F0502020204030204" pitchFamily="34" charset="0"/>
                <a:cs typeface="Bookman Old Style" panose="02050604050505020204" pitchFamily="18" charset="0"/>
              </a:rPr>
              <a:t>mengamati</a:t>
            </a:r>
            <a:r>
              <a:rPr lang="en-US" sz="2000" dirty="0">
                <a:solidFill>
                  <a:prstClr val="white"/>
                </a:solidFill>
                <a:ea typeface="Calibri" panose="020F0502020204030204" pitchFamily="34" charset="0"/>
                <a:cs typeface="Bookman Old Style" panose="02050604050505020204" pitchFamily="18" charset="0"/>
              </a:rPr>
              <a:t>, guru </a:t>
            </a:r>
            <a:r>
              <a:rPr lang="en-US" sz="2000" dirty="0" err="1">
                <a:solidFill>
                  <a:prstClr val="white"/>
                </a:solidFill>
                <a:ea typeface="Calibri" panose="020F0502020204030204" pitchFamily="34" charset="0"/>
                <a:cs typeface="Bookman Old Style" panose="02050604050505020204" pitchFamily="18" charset="0"/>
              </a:rPr>
              <a:t>membuka</a:t>
            </a:r>
            <a:r>
              <a:rPr lang="en-US" sz="2000" dirty="0">
                <a:solidFill>
                  <a:prstClr val="white"/>
                </a:solidFill>
                <a:ea typeface="Calibri" panose="020F0502020204030204" pitchFamily="34" charset="0"/>
                <a:cs typeface="Bookman Old Style" panose="02050604050505020204" pitchFamily="18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ea typeface="Calibri" panose="020F0502020204030204" pitchFamily="34" charset="0"/>
                <a:cs typeface="Bookman Old Style" panose="02050604050505020204" pitchFamily="18" charset="0"/>
              </a:rPr>
              <a:t>kesempatan</a:t>
            </a:r>
            <a:r>
              <a:rPr lang="en-US" sz="2000" dirty="0">
                <a:solidFill>
                  <a:prstClr val="white"/>
                </a:solidFill>
                <a:ea typeface="Calibri" panose="020F0502020204030204" pitchFamily="34" charset="0"/>
                <a:cs typeface="Bookman Old Style" panose="02050604050505020204" pitchFamily="18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ea typeface="Calibri" panose="020F0502020204030204" pitchFamily="34" charset="0"/>
                <a:cs typeface="Bookman Old Style" panose="02050604050505020204" pitchFamily="18" charset="0"/>
              </a:rPr>
              <a:t>secara</a:t>
            </a:r>
            <a:r>
              <a:rPr lang="en-US" sz="2000" dirty="0">
                <a:solidFill>
                  <a:prstClr val="white"/>
                </a:solidFill>
                <a:ea typeface="Calibri" panose="020F0502020204030204" pitchFamily="34" charset="0"/>
                <a:cs typeface="Bookman Old Style" panose="02050604050505020204" pitchFamily="18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ea typeface="Calibri" panose="020F0502020204030204" pitchFamily="34" charset="0"/>
                <a:cs typeface="Bookman Old Style" panose="02050604050505020204" pitchFamily="18" charset="0"/>
              </a:rPr>
              <a:t>luas</a:t>
            </a:r>
            <a:r>
              <a:rPr lang="en-US" sz="2000" dirty="0">
                <a:solidFill>
                  <a:prstClr val="white"/>
                </a:solidFill>
                <a:ea typeface="Calibri" panose="020F0502020204030204" pitchFamily="34" charset="0"/>
                <a:cs typeface="Bookman Old Style" panose="02050604050505020204" pitchFamily="18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ea typeface="Calibri" panose="020F0502020204030204" pitchFamily="34" charset="0"/>
                <a:cs typeface="Bookman Old Style" panose="02050604050505020204" pitchFamily="18" charset="0"/>
              </a:rPr>
              <a:t>kepada</a:t>
            </a:r>
            <a:r>
              <a:rPr lang="en-US" sz="2000" dirty="0">
                <a:solidFill>
                  <a:prstClr val="white"/>
                </a:solidFill>
                <a:ea typeface="Calibri" panose="020F0502020204030204" pitchFamily="34" charset="0"/>
                <a:cs typeface="Bookman Old Style" panose="02050604050505020204" pitchFamily="18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ea typeface="Calibri" panose="020F0502020204030204" pitchFamily="34" charset="0"/>
                <a:cs typeface="Bookman Old Style" panose="02050604050505020204" pitchFamily="18" charset="0"/>
              </a:rPr>
              <a:t>peserta</a:t>
            </a:r>
            <a:r>
              <a:rPr lang="en-US" sz="2000" dirty="0">
                <a:solidFill>
                  <a:prstClr val="white"/>
                </a:solidFill>
                <a:ea typeface="Calibri" panose="020F0502020204030204" pitchFamily="34" charset="0"/>
                <a:cs typeface="Bookman Old Style" panose="02050604050505020204" pitchFamily="18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ea typeface="Calibri" panose="020F0502020204030204" pitchFamily="34" charset="0"/>
                <a:cs typeface="Bookman Old Style" panose="02050604050505020204" pitchFamily="18" charset="0"/>
              </a:rPr>
              <a:t>didik</a:t>
            </a:r>
            <a:r>
              <a:rPr lang="en-US" sz="2000" dirty="0">
                <a:solidFill>
                  <a:prstClr val="white"/>
                </a:solidFill>
                <a:ea typeface="Calibri" panose="020F0502020204030204" pitchFamily="34" charset="0"/>
                <a:cs typeface="Bookman Old Style" panose="02050604050505020204" pitchFamily="18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ea typeface="Calibri" panose="020F0502020204030204" pitchFamily="34" charset="0"/>
                <a:cs typeface="Bookman Old Style" panose="02050604050505020204" pitchFamily="18" charset="0"/>
              </a:rPr>
              <a:t>untuk</a:t>
            </a:r>
            <a:r>
              <a:rPr lang="en-US" sz="2000" dirty="0">
                <a:solidFill>
                  <a:prstClr val="white"/>
                </a:solidFill>
                <a:ea typeface="Calibri" panose="020F0502020204030204" pitchFamily="34" charset="0"/>
                <a:cs typeface="Bookman Old Style" panose="02050604050505020204" pitchFamily="18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ea typeface="Calibri" panose="020F0502020204030204" pitchFamily="34" charset="0"/>
                <a:cs typeface="Bookman Old Style" panose="02050604050505020204" pitchFamily="18" charset="0"/>
              </a:rPr>
              <a:t>bertanya</a:t>
            </a:r>
            <a:r>
              <a:rPr lang="en-US" sz="2000" dirty="0">
                <a:solidFill>
                  <a:prstClr val="white"/>
                </a:solidFill>
                <a:ea typeface="Calibri" panose="020F0502020204030204" pitchFamily="34" charset="0"/>
                <a:cs typeface="Bookman Old Style" panose="02050604050505020204" pitchFamily="18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ea typeface="Calibri" panose="020F0502020204030204" pitchFamily="34" charset="0"/>
                <a:cs typeface="Bookman Old Style" panose="02050604050505020204" pitchFamily="18" charset="0"/>
              </a:rPr>
              <a:t>mengenai</a:t>
            </a:r>
            <a:r>
              <a:rPr lang="en-US" sz="2000" dirty="0">
                <a:solidFill>
                  <a:prstClr val="white"/>
                </a:solidFill>
                <a:ea typeface="Calibri" panose="020F0502020204030204" pitchFamily="34" charset="0"/>
                <a:cs typeface="Bookman Old Style" panose="02050604050505020204" pitchFamily="18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ea typeface="Calibri" panose="020F0502020204030204" pitchFamily="34" charset="0"/>
                <a:cs typeface="Bookman Old Style" panose="02050604050505020204" pitchFamily="18" charset="0"/>
              </a:rPr>
              <a:t>apa</a:t>
            </a:r>
            <a:r>
              <a:rPr lang="en-US" sz="2000" dirty="0">
                <a:solidFill>
                  <a:prstClr val="white"/>
                </a:solidFill>
                <a:ea typeface="Calibri" panose="020F0502020204030204" pitchFamily="34" charset="0"/>
                <a:cs typeface="Bookman Old Style" panose="02050604050505020204" pitchFamily="18" charset="0"/>
              </a:rPr>
              <a:t> yang </a:t>
            </a:r>
            <a:r>
              <a:rPr lang="en-US" sz="2000" dirty="0" err="1">
                <a:solidFill>
                  <a:prstClr val="white"/>
                </a:solidFill>
                <a:ea typeface="Calibri" panose="020F0502020204030204" pitchFamily="34" charset="0"/>
                <a:cs typeface="Bookman Old Style" panose="02050604050505020204" pitchFamily="18" charset="0"/>
              </a:rPr>
              <a:t>sudah</a:t>
            </a:r>
            <a:r>
              <a:rPr lang="en-US" sz="2000" dirty="0">
                <a:solidFill>
                  <a:prstClr val="white"/>
                </a:solidFill>
                <a:ea typeface="Calibri" panose="020F0502020204030204" pitchFamily="34" charset="0"/>
                <a:cs typeface="Bookman Old Style" panose="02050604050505020204" pitchFamily="18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ea typeface="Calibri" panose="020F0502020204030204" pitchFamily="34" charset="0"/>
                <a:cs typeface="Bookman Old Style" panose="02050604050505020204" pitchFamily="18" charset="0"/>
              </a:rPr>
              <a:t>dilihat</a:t>
            </a:r>
            <a:r>
              <a:rPr lang="en-US" sz="2000" dirty="0">
                <a:solidFill>
                  <a:prstClr val="white"/>
                </a:solidFill>
                <a:ea typeface="Calibri" panose="020F0502020204030204" pitchFamily="34" charset="0"/>
                <a:cs typeface="Bookman Old Style" panose="02050604050505020204" pitchFamily="18" charset="0"/>
              </a:rPr>
              <a:t>, </a:t>
            </a:r>
            <a:r>
              <a:rPr lang="en-US" sz="2000" dirty="0" err="1">
                <a:solidFill>
                  <a:prstClr val="white"/>
                </a:solidFill>
                <a:ea typeface="Calibri" panose="020F0502020204030204" pitchFamily="34" charset="0"/>
                <a:cs typeface="Bookman Old Style" panose="02050604050505020204" pitchFamily="18" charset="0"/>
              </a:rPr>
              <a:t>disimak</a:t>
            </a:r>
            <a:r>
              <a:rPr lang="en-US" sz="2000" dirty="0">
                <a:solidFill>
                  <a:prstClr val="white"/>
                </a:solidFill>
                <a:ea typeface="Calibri" panose="020F0502020204030204" pitchFamily="34" charset="0"/>
                <a:cs typeface="Bookman Old Style" panose="02050604050505020204" pitchFamily="18" charset="0"/>
              </a:rPr>
              <a:t>, </a:t>
            </a:r>
            <a:r>
              <a:rPr lang="en-US" sz="2000" dirty="0" err="1">
                <a:solidFill>
                  <a:prstClr val="white"/>
                </a:solidFill>
                <a:ea typeface="Calibri" panose="020F0502020204030204" pitchFamily="34" charset="0"/>
                <a:cs typeface="Bookman Old Style" panose="02050604050505020204" pitchFamily="18" charset="0"/>
              </a:rPr>
              <a:t>dibaca</a:t>
            </a:r>
            <a:r>
              <a:rPr lang="en-US" sz="2000" dirty="0">
                <a:solidFill>
                  <a:prstClr val="white"/>
                </a:solidFill>
                <a:ea typeface="Calibri" panose="020F0502020204030204" pitchFamily="34" charset="0"/>
                <a:cs typeface="Bookman Old Style" panose="02050604050505020204" pitchFamily="18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ea typeface="Calibri" panose="020F0502020204030204" pitchFamily="34" charset="0"/>
                <a:cs typeface="Bookman Old Style" panose="02050604050505020204" pitchFamily="18" charset="0"/>
              </a:rPr>
              <a:t>atau</a:t>
            </a:r>
            <a:r>
              <a:rPr lang="en-US" sz="2000" dirty="0">
                <a:solidFill>
                  <a:prstClr val="white"/>
                </a:solidFill>
                <a:ea typeface="Calibri" panose="020F0502020204030204" pitchFamily="34" charset="0"/>
                <a:cs typeface="Bookman Old Style" panose="02050604050505020204" pitchFamily="18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ea typeface="Calibri" panose="020F0502020204030204" pitchFamily="34" charset="0"/>
                <a:cs typeface="Bookman Old Style" panose="02050604050505020204" pitchFamily="18" charset="0"/>
              </a:rPr>
              <a:t>dilihat</a:t>
            </a:r>
            <a:r>
              <a:rPr lang="en-US" sz="2000" dirty="0">
                <a:solidFill>
                  <a:prstClr val="white"/>
                </a:solidFill>
                <a:ea typeface="Calibri" panose="020F0502020204030204" pitchFamily="34" charset="0"/>
                <a:cs typeface="Bookman Old Style" panose="02050604050505020204" pitchFamily="18" charset="0"/>
              </a:rPr>
              <a:t>. Guru </a:t>
            </a:r>
            <a:r>
              <a:rPr lang="en-US" sz="2000" dirty="0" err="1">
                <a:solidFill>
                  <a:prstClr val="white"/>
                </a:solidFill>
                <a:ea typeface="Calibri" panose="020F0502020204030204" pitchFamily="34" charset="0"/>
                <a:cs typeface="Bookman Old Style" panose="02050604050505020204" pitchFamily="18" charset="0"/>
              </a:rPr>
              <a:t>perlu</a:t>
            </a:r>
            <a:r>
              <a:rPr lang="en-US" sz="2000" dirty="0">
                <a:solidFill>
                  <a:prstClr val="white"/>
                </a:solidFill>
                <a:ea typeface="Calibri" panose="020F0502020204030204" pitchFamily="34" charset="0"/>
                <a:cs typeface="Bookman Old Style" panose="02050604050505020204" pitchFamily="18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ea typeface="Calibri" panose="020F0502020204030204" pitchFamily="34" charset="0"/>
                <a:cs typeface="Bookman Old Style" panose="02050604050505020204" pitchFamily="18" charset="0"/>
              </a:rPr>
              <a:t>membimbing</a:t>
            </a:r>
            <a:r>
              <a:rPr lang="en-US" sz="2000" dirty="0">
                <a:solidFill>
                  <a:prstClr val="white"/>
                </a:solidFill>
                <a:ea typeface="Calibri" panose="020F0502020204030204" pitchFamily="34" charset="0"/>
                <a:cs typeface="Bookman Old Style" panose="02050604050505020204" pitchFamily="18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ea typeface="Calibri" panose="020F0502020204030204" pitchFamily="34" charset="0"/>
                <a:cs typeface="Bookman Old Style" panose="02050604050505020204" pitchFamily="18" charset="0"/>
              </a:rPr>
              <a:t>peserta</a:t>
            </a:r>
            <a:r>
              <a:rPr lang="en-US" sz="2000" dirty="0">
                <a:solidFill>
                  <a:prstClr val="white"/>
                </a:solidFill>
                <a:ea typeface="Calibri" panose="020F0502020204030204" pitchFamily="34" charset="0"/>
                <a:cs typeface="Bookman Old Style" panose="02050604050505020204" pitchFamily="18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ea typeface="Calibri" panose="020F0502020204030204" pitchFamily="34" charset="0"/>
                <a:cs typeface="Bookman Old Style" panose="02050604050505020204" pitchFamily="18" charset="0"/>
              </a:rPr>
              <a:t>didik</a:t>
            </a:r>
            <a:r>
              <a:rPr lang="en-US" sz="2000" dirty="0">
                <a:solidFill>
                  <a:prstClr val="white"/>
                </a:solidFill>
                <a:ea typeface="Calibri" panose="020F0502020204030204" pitchFamily="34" charset="0"/>
                <a:cs typeface="Bookman Old Style" panose="02050604050505020204" pitchFamily="18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ea typeface="Calibri" panose="020F0502020204030204" pitchFamily="34" charset="0"/>
                <a:cs typeface="Bookman Old Style" panose="02050604050505020204" pitchFamily="18" charset="0"/>
              </a:rPr>
              <a:t>untuk</a:t>
            </a:r>
            <a:r>
              <a:rPr lang="en-US" sz="2000" dirty="0">
                <a:solidFill>
                  <a:prstClr val="white"/>
                </a:solidFill>
                <a:ea typeface="Calibri" panose="020F0502020204030204" pitchFamily="34" charset="0"/>
                <a:cs typeface="Bookman Old Style" panose="02050604050505020204" pitchFamily="18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ea typeface="Calibri" panose="020F0502020204030204" pitchFamily="34" charset="0"/>
                <a:cs typeface="Bookman Old Style" panose="02050604050505020204" pitchFamily="18" charset="0"/>
              </a:rPr>
              <a:t>dapat</a:t>
            </a:r>
            <a:r>
              <a:rPr lang="en-US" sz="2000" dirty="0">
                <a:solidFill>
                  <a:prstClr val="white"/>
                </a:solidFill>
                <a:ea typeface="Calibri" panose="020F0502020204030204" pitchFamily="34" charset="0"/>
                <a:cs typeface="Bookman Old Style" panose="02050604050505020204" pitchFamily="18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ea typeface="Calibri" panose="020F0502020204030204" pitchFamily="34" charset="0"/>
                <a:cs typeface="Bookman Old Style" panose="02050604050505020204" pitchFamily="18" charset="0"/>
              </a:rPr>
              <a:t>mengajukan</a:t>
            </a:r>
            <a:r>
              <a:rPr lang="en-US" sz="2000" dirty="0">
                <a:solidFill>
                  <a:prstClr val="white"/>
                </a:solidFill>
                <a:ea typeface="Calibri" panose="020F0502020204030204" pitchFamily="34" charset="0"/>
                <a:cs typeface="Bookman Old Style" panose="02050604050505020204" pitchFamily="18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ea typeface="Calibri" panose="020F0502020204030204" pitchFamily="34" charset="0"/>
                <a:cs typeface="Bookman Old Style" panose="02050604050505020204" pitchFamily="18" charset="0"/>
              </a:rPr>
              <a:t>pertanyaan</a:t>
            </a:r>
            <a:r>
              <a:rPr lang="en-US" sz="2000" dirty="0">
                <a:solidFill>
                  <a:prstClr val="white"/>
                </a:solidFill>
                <a:ea typeface="Calibri" panose="020F0502020204030204" pitchFamily="34" charset="0"/>
                <a:cs typeface="Bookman Old Style" panose="02050604050505020204" pitchFamily="18" charset="0"/>
              </a:rPr>
              <a:t>: </a:t>
            </a:r>
            <a:r>
              <a:rPr lang="en-US" sz="2000" dirty="0" err="1">
                <a:solidFill>
                  <a:prstClr val="white"/>
                </a:solidFill>
                <a:ea typeface="Calibri" panose="020F0502020204030204" pitchFamily="34" charset="0"/>
                <a:cs typeface="Bookman Old Style" panose="02050604050505020204" pitchFamily="18" charset="0"/>
              </a:rPr>
              <a:t>pertanyaan</a:t>
            </a:r>
            <a:r>
              <a:rPr lang="en-US" sz="2000" dirty="0">
                <a:solidFill>
                  <a:prstClr val="white"/>
                </a:solidFill>
                <a:ea typeface="Calibri" panose="020F0502020204030204" pitchFamily="34" charset="0"/>
                <a:cs typeface="Bookman Old Style" panose="02050604050505020204" pitchFamily="18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ea typeface="Calibri" panose="020F0502020204030204" pitchFamily="34" charset="0"/>
                <a:cs typeface="Bookman Old Style" panose="02050604050505020204" pitchFamily="18" charset="0"/>
              </a:rPr>
              <a:t>tentang</a:t>
            </a:r>
            <a:r>
              <a:rPr lang="en-US" sz="2000" dirty="0">
                <a:solidFill>
                  <a:prstClr val="white"/>
                </a:solidFill>
                <a:ea typeface="Calibri" panose="020F0502020204030204" pitchFamily="34" charset="0"/>
                <a:cs typeface="Bookman Old Style" panose="02050604050505020204" pitchFamily="18" charset="0"/>
              </a:rPr>
              <a:t> yang </a:t>
            </a:r>
            <a:r>
              <a:rPr lang="en-US" sz="2000" dirty="0" err="1">
                <a:solidFill>
                  <a:prstClr val="white"/>
                </a:solidFill>
                <a:ea typeface="Calibri" panose="020F0502020204030204" pitchFamily="34" charset="0"/>
                <a:cs typeface="Bookman Old Style" panose="02050604050505020204" pitchFamily="18" charset="0"/>
              </a:rPr>
              <a:t>hasil</a:t>
            </a:r>
            <a:r>
              <a:rPr lang="en-US" sz="2000" dirty="0">
                <a:solidFill>
                  <a:prstClr val="white"/>
                </a:solidFill>
                <a:ea typeface="Calibri" panose="020F0502020204030204" pitchFamily="34" charset="0"/>
                <a:cs typeface="Bookman Old Style" panose="02050604050505020204" pitchFamily="18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ea typeface="Calibri" panose="020F0502020204030204" pitchFamily="34" charset="0"/>
                <a:cs typeface="Bookman Old Style" panose="02050604050505020204" pitchFamily="18" charset="0"/>
              </a:rPr>
              <a:t>pengamatan</a:t>
            </a:r>
            <a:r>
              <a:rPr lang="en-US" sz="2000" dirty="0">
                <a:solidFill>
                  <a:prstClr val="white"/>
                </a:solidFill>
                <a:ea typeface="Calibri" panose="020F0502020204030204" pitchFamily="34" charset="0"/>
                <a:cs typeface="Bookman Old Style" panose="02050604050505020204" pitchFamily="18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ea typeface="Calibri" panose="020F0502020204030204" pitchFamily="34" charset="0"/>
                <a:cs typeface="Bookman Old Style" panose="02050604050505020204" pitchFamily="18" charset="0"/>
              </a:rPr>
              <a:t>objek</a:t>
            </a:r>
            <a:r>
              <a:rPr lang="en-US" sz="2000" dirty="0">
                <a:solidFill>
                  <a:prstClr val="white"/>
                </a:solidFill>
                <a:ea typeface="Calibri" panose="020F0502020204030204" pitchFamily="34" charset="0"/>
                <a:cs typeface="Bookman Old Style" panose="02050604050505020204" pitchFamily="18" charset="0"/>
              </a:rPr>
              <a:t> yang </a:t>
            </a:r>
            <a:r>
              <a:rPr lang="en-US" sz="2000" dirty="0" err="1">
                <a:solidFill>
                  <a:prstClr val="white"/>
                </a:solidFill>
                <a:ea typeface="Calibri" panose="020F0502020204030204" pitchFamily="34" charset="0"/>
                <a:cs typeface="Bookman Old Style" panose="02050604050505020204" pitchFamily="18" charset="0"/>
              </a:rPr>
              <a:t>konkrit</a:t>
            </a:r>
            <a:r>
              <a:rPr lang="en-US" sz="2000" dirty="0">
                <a:solidFill>
                  <a:prstClr val="white"/>
                </a:solidFill>
                <a:ea typeface="Calibri" panose="020F0502020204030204" pitchFamily="34" charset="0"/>
                <a:cs typeface="Bookman Old Style" panose="02050604050505020204" pitchFamily="18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ea typeface="Calibri" panose="020F0502020204030204" pitchFamily="34" charset="0"/>
                <a:cs typeface="Bookman Old Style" panose="02050604050505020204" pitchFamily="18" charset="0"/>
              </a:rPr>
              <a:t>sampai</a:t>
            </a:r>
            <a:r>
              <a:rPr lang="en-US" sz="2000" dirty="0">
                <a:solidFill>
                  <a:prstClr val="white"/>
                </a:solidFill>
                <a:ea typeface="Calibri" panose="020F0502020204030204" pitchFamily="34" charset="0"/>
                <a:cs typeface="Bookman Old Style" panose="02050604050505020204" pitchFamily="18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ea typeface="Calibri" panose="020F0502020204030204" pitchFamily="34" charset="0"/>
                <a:cs typeface="Bookman Old Style" panose="02050604050505020204" pitchFamily="18" charset="0"/>
              </a:rPr>
              <a:t>kepada</a:t>
            </a:r>
            <a:r>
              <a:rPr lang="en-US" sz="2000" dirty="0">
                <a:solidFill>
                  <a:prstClr val="white"/>
                </a:solidFill>
                <a:ea typeface="Calibri" panose="020F0502020204030204" pitchFamily="34" charset="0"/>
                <a:cs typeface="Bookman Old Style" panose="02050604050505020204" pitchFamily="18" charset="0"/>
              </a:rPr>
              <a:t> yang </a:t>
            </a:r>
            <a:r>
              <a:rPr lang="en-US" sz="2000" dirty="0" err="1">
                <a:solidFill>
                  <a:prstClr val="white"/>
                </a:solidFill>
                <a:ea typeface="Calibri" panose="020F0502020204030204" pitchFamily="34" charset="0"/>
                <a:cs typeface="Bookman Old Style" panose="02050604050505020204" pitchFamily="18" charset="0"/>
              </a:rPr>
              <a:t>abstrak</a:t>
            </a:r>
            <a:r>
              <a:rPr lang="en-US" sz="2000" dirty="0">
                <a:solidFill>
                  <a:prstClr val="white"/>
                </a:solidFill>
                <a:ea typeface="Calibri" panose="020F0502020204030204" pitchFamily="34" charset="0"/>
                <a:cs typeface="Bookman Old Style" panose="02050604050505020204" pitchFamily="18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ea typeface="Calibri" panose="020F0502020204030204" pitchFamily="34" charset="0"/>
                <a:cs typeface="Bookman Old Style" panose="02050604050505020204" pitchFamily="18" charset="0"/>
              </a:rPr>
              <a:t>berkenaan</a:t>
            </a:r>
            <a:r>
              <a:rPr lang="en-US" sz="2000" dirty="0">
                <a:solidFill>
                  <a:prstClr val="white"/>
                </a:solidFill>
                <a:ea typeface="Calibri" panose="020F0502020204030204" pitchFamily="34" charset="0"/>
                <a:cs typeface="Bookman Old Style" panose="02050604050505020204" pitchFamily="18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ea typeface="Calibri" panose="020F0502020204030204" pitchFamily="34" charset="0"/>
                <a:cs typeface="Bookman Old Style" panose="02050604050505020204" pitchFamily="18" charset="0"/>
              </a:rPr>
              <a:t>dengan</a:t>
            </a:r>
            <a:r>
              <a:rPr lang="en-US" sz="2000" dirty="0">
                <a:solidFill>
                  <a:prstClr val="white"/>
                </a:solidFill>
                <a:ea typeface="Calibri" panose="020F0502020204030204" pitchFamily="34" charset="0"/>
                <a:cs typeface="Bookman Old Style" panose="02050604050505020204" pitchFamily="18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ea typeface="Calibri" panose="020F0502020204030204" pitchFamily="34" charset="0"/>
                <a:cs typeface="Bookman Old Style" panose="02050604050505020204" pitchFamily="18" charset="0"/>
              </a:rPr>
              <a:t>fakta</a:t>
            </a:r>
            <a:r>
              <a:rPr lang="en-US" sz="2000" dirty="0">
                <a:solidFill>
                  <a:prstClr val="white"/>
                </a:solidFill>
                <a:ea typeface="Calibri" panose="020F0502020204030204" pitchFamily="34" charset="0"/>
                <a:cs typeface="Bookman Old Style" panose="02050604050505020204" pitchFamily="18" charset="0"/>
              </a:rPr>
              <a:t>, </a:t>
            </a:r>
            <a:r>
              <a:rPr lang="en-US" sz="2000" dirty="0" err="1">
                <a:solidFill>
                  <a:prstClr val="white"/>
                </a:solidFill>
                <a:ea typeface="Calibri" panose="020F0502020204030204" pitchFamily="34" charset="0"/>
                <a:cs typeface="Bookman Old Style" panose="02050604050505020204" pitchFamily="18" charset="0"/>
              </a:rPr>
              <a:t>konsep</a:t>
            </a:r>
            <a:r>
              <a:rPr lang="en-US" sz="2000" dirty="0">
                <a:solidFill>
                  <a:prstClr val="white"/>
                </a:solidFill>
                <a:ea typeface="Calibri" panose="020F0502020204030204" pitchFamily="34" charset="0"/>
                <a:cs typeface="Bookman Old Style" panose="02050604050505020204" pitchFamily="18" charset="0"/>
              </a:rPr>
              <a:t>, </a:t>
            </a:r>
            <a:r>
              <a:rPr lang="en-US" sz="2000" dirty="0" err="1">
                <a:solidFill>
                  <a:prstClr val="white"/>
                </a:solidFill>
                <a:ea typeface="Calibri" panose="020F0502020204030204" pitchFamily="34" charset="0"/>
                <a:cs typeface="Bookman Old Style" panose="02050604050505020204" pitchFamily="18" charset="0"/>
              </a:rPr>
              <a:t>prosedur</a:t>
            </a:r>
            <a:r>
              <a:rPr lang="en-US" sz="2000" dirty="0">
                <a:solidFill>
                  <a:prstClr val="white"/>
                </a:solidFill>
                <a:ea typeface="Calibri" panose="020F0502020204030204" pitchFamily="34" charset="0"/>
                <a:cs typeface="Bookman Old Style" panose="02050604050505020204" pitchFamily="18" charset="0"/>
              </a:rPr>
              <a:t>, </a:t>
            </a:r>
            <a:r>
              <a:rPr lang="en-US" sz="2000" dirty="0" err="1">
                <a:solidFill>
                  <a:prstClr val="white"/>
                </a:solidFill>
                <a:ea typeface="Calibri" panose="020F0502020204030204" pitchFamily="34" charset="0"/>
                <a:cs typeface="Bookman Old Style" panose="02050604050505020204" pitchFamily="18" charset="0"/>
              </a:rPr>
              <a:t>atau</a:t>
            </a:r>
            <a:r>
              <a:rPr lang="en-US" sz="2000" dirty="0">
                <a:solidFill>
                  <a:prstClr val="white"/>
                </a:solidFill>
                <a:ea typeface="Calibri" panose="020F0502020204030204" pitchFamily="34" charset="0"/>
                <a:cs typeface="Bookman Old Style" panose="02050604050505020204" pitchFamily="18" charset="0"/>
              </a:rPr>
              <a:t> pun </a:t>
            </a:r>
            <a:r>
              <a:rPr lang="en-US" sz="2000" dirty="0" err="1">
                <a:solidFill>
                  <a:prstClr val="white"/>
                </a:solidFill>
                <a:ea typeface="Calibri" panose="020F0502020204030204" pitchFamily="34" charset="0"/>
                <a:cs typeface="Bookman Old Style" panose="02050604050505020204" pitchFamily="18" charset="0"/>
              </a:rPr>
              <a:t>hal</a:t>
            </a:r>
            <a:r>
              <a:rPr lang="en-US" sz="2000" dirty="0">
                <a:solidFill>
                  <a:prstClr val="white"/>
                </a:solidFill>
                <a:ea typeface="Calibri" panose="020F0502020204030204" pitchFamily="34" charset="0"/>
                <a:cs typeface="Bookman Old Style" panose="02050604050505020204" pitchFamily="18" charset="0"/>
              </a:rPr>
              <a:t> lain yang </a:t>
            </a:r>
            <a:r>
              <a:rPr lang="en-US" sz="2000" dirty="0" err="1">
                <a:solidFill>
                  <a:prstClr val="white"/>
                </a:solidFill>
                <a:ea typeface="Calibri" panose="020F0502020204030204" pitchFamily="34" charset="0"/>
                <a:cs typeface="Bookman Old Style" panose="02050604050505020204" pitchFamily="18" charset="0"/>
              </a:rPr>
              <a:t>lebih</a:t>
            </a:r>
            <a:r>
              <a:rPr lang="en-US" sz="2000" dirty="0">
                <a:solidFill>
                  <a:prstClr val="white"/>
                </a:solidFill>
                <a:ea typeface="Calibri" panose="020F0502020204030204" pitchFamily="34" charset="0"/>
                <a:cs typeface="Bookman Old Style" panose="02050604050505020204" pitchFamily="18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ea typeface="Calibri" panose="020F0502020204030204" pitchFamily="34" charset="0"/>
                <a:cs typeface="Bookman Old Style" panose="02050604050505020204" pitchFamily="18" charset="0"/>
              </a:rPr>
              <a:t>abstrak</a:t>
            </a:r>
            <a:r>
              <a:rPr lang="en-US" sz="2000" dirty="0">
                <a:solidFill>
                  <a:prstClr val="white"/>
                </a:solidFill>
                <a:ea typeface="Calibri" panose="020F0502020204030204" pitchFamily="34" charset="0"/>
                <a:cs typeface="Bookman Old Style" panose="02050604050505020204" pitchFamily="18" charset="0"/>
              </a:rPr>
              <a:t>. </a:t>
            </a:r>
            <a:r>
              <a:rPr lang="en-US" sz="2000" dirty="0" err="1">
                <a:solidFill>
                  <a:prstClr val="white"/>
                </a:solidFill>
                <a:ea typeface="Calibri" panose="020F0502020204030204" pitchFamily="34" charset="0"/>
                <a:cs typeface="Bookman Old Style" panose="02050604050505020204" pitchFamily="18" charset="0"/>
              </a:rPr>
              <a:t>Pertanyaan</a:t>
            </a:r>
            <a:r>
              <a:rPr lang="en-US" sz="2000" dirty="0">
                <a:solidFill>
                  <a:prstClr val="white"/>
                </a:solidFill>
                <a:ea typeface="Calibri" panose="020F0502020204030204" pitchFamily="34" charset="0"/>
                <a:cs typeface="Bookman Old Style" panose="02050604050505020204" pitchFamily="18" charset="0"/>
              </a:rPr>
              <a:t> yang </a:t>
            </a:r>
            <a:r>
              <a:rPr lang="en-US" sz="2000" dirty="0" err="1">
                <a:solidFill>
                  <a:prstClr val="white"/>
                </a:solidFill>
                <a:ea typeface="Calibri" panose="020F0502020204030204" pitchFamily="34" charset="0"/>
                <a:cs typeface="Bookman Old Style" panose="02050604050505020204" pitchFamily="18" charset="0"/>
              </a:rPr>
              <a:t>bersifat</a:t>
            </a:r>
            <a:r>
              <a:rPr lang="en-US" sz="2000" dirty="0">
                <a:solidFill>
                  <a:prstClr val="white"/>
                </a:solidFill>
                <a:ea typeface="Calibri" panose="020F0502020204030204" pitchFamily="34" charset="0"/>
                <a:cs typeface="Bookman Old Style" panose="02050604050505020204" pitchFamily="18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ea typeface="Calibri" panose="020F0502020204030204" pitchFamily="34" charset="0"/>
                <a:cs typeface="Bookman Old Style" panose="02050604050505020204" pitchFamily="18" charset="0"/>
              </a:rPr>
              <a:t>faktual</a:t>
            </a:r>
            <a:r>
              <a:rPr lang="en-US" sz="2000" dirty="0">
                <a:solidFill>
                  <a:prstClr val="white"/>
                </a:solidFill>
                <a:ea typeface="Calibri" panose="020F0502020204030204" pitchFamily="34" charset="0"/>
                <a:cs typeface="Bookman Old Style" panose="02050604050505020204" pitchFamily="18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ea typeface="Calibri" panose="020F0502020204030204" pitchFamily="34" charset="0"/>
                <a:cs typeface="Bookman Old Style" panose="02050604050505020204" pitchFamily="18" charset="0"/>
              </a:rPr>
              <a:t>sampai</a:t>
            </a:r>
            <a:r>
              <a:rPr lang="en-US" sz="2000" dirty="0">
                <a:solidFill>
                  <a:prstClr val="white"/>
                </a:solidFill>
                <a:ea typeface="Calibri" panose="020F0502020204030204" pitchFamily="34" charset="0"/>
                <a:cs typeface="Bookman Old Style" panose="02050604050505020204" pitchFamily="18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ea typeface="Calibri" panose="020F0502020204030204" pitchFamily="34" charset="0"/>
                <a:cs typeface="Bookman Old Style" panose="02050604050505020204" pitchFamily="18" charset="0"/>
              </a:rPr>
              <a:t>kepada</a:t>
            </a:r>
            <a:r>
              <a:rPr lang="en-US" sz="2000" dirty="0">
                <a:solidFill>
                  <a:prstClr val="white"/>
                </a:solidFill>
                <a:ea typeface="Calibri" panose="020F0502020204030204" pitchFamily="34" charset="0"/>
                <a:cs typeface="Bookman Old Style" panose="02050604050505020204" pitchFamily="18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ea typeface="Calibri" panose="020F0502020204030204" pitchFamily="34" charset="0"/>
                <a:cs typeface="Bookman Old Style" panose="02050604050505020204" pitchFamily="18" charset="0"/>
              </a:rPr>
              <a:t>pertanyaan</a:t>
            </a:r>
            <a:r>
              <a:rPr lang="en-US" sz="2000" dirty="0">
                <a:solidFill>
                  <a:prstClr val="white"/>
                </a:solidFill>
                <a:ea typeface="Calibri" panose="020F0502020204030204" pitchFamily="34" charset="0"/>
                <a:cs typeface="Bookman Old Style" panose="02050604050505020204" pitchFamily="18" charset="0"/>
              </a:rPr>
              <a:t> yang </a:t>
            </a:r>
            <a:r>
              <a:rPr lang="en-US" sz="2000" dirty="0" err="1">
                <a:solidFill>
                  <a:prstClr val="white"/>
                </a:solidFill>
                <a:ea typeface="Calibri" panose="020F0502020204030204" pitchFamily="34" charset="0"/>
                <a:cs typeface="Bookman Old Style" panose="02050604050505020204" pitchFamily="18" charset="0"/>
              </a:rPr>
              <a:t>bersifat</a:t>
            </a:r>
            <a:r>
              <a:rPr lang="en-US" sz="2000" dirty="0">
                <a:solidFill>
                  <a:prstClr val="white"/>
                </a:solidFill>
                <a:ea typeface="Calibri" panose="020F0502020204030204" pitchFamily="34" charset="0"/>
                <a:cs typeface="Bookman Old Style" panose="02050604050505020204" pitchFamily="18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ea typeface="Calibri" panose="020F0502020204030204" pitchFamily="34" charset="0"/>
                <a:cs typeface="Bookman Old Style" panose="02050604050505020204" pitchFamily="18" charset="0"/>
              </a:rPr>
              <a:t>hipotetik</a:t>
            </a:r>
            <a:r>
              <a:rPr lang="en-US" sz="2000" dirty="0">
                <a:solidFill>
                  <a:prstClr val="white"/>
                </a:solidFill>
                <a:ea typeface="Calibri" panose="020F0502020204030204" pitchFamily="34" charset="0"/>
                <a:cs typeface="Bookman Old Style" panose="02050604050505020204" pitchFamily="18" charset="0"/>
              </a:rPr>
              <a:t>. </a:t>
            </a:r>
            <a:endParaRPr lang="en-US" sz="2000" dirty="0">
              <a:solidFill>
                <a:prstClr val="white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4688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/>
            </a:gs>
            <a:gs pos="15000">
              <a:schemeClr val="tx1">
                <a:lumMod val="95000"/>
                <a:lumOff val="5000"/>
              </a:schemeClr>
            </a:gs>
            <a:gs pos="85000">
              <a:schemeClr val="tx1">
                <a:lumMod val="95000"/>
                <a:lumOff val="5000"/>
              </a:schemeClr>
            </a:gs>
            <a:gs pos="100000">
              <a:schemeClr val="tx2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828800" y="394692"/>
            <a:ext cx="8706118" cy="61093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000" b="1" dirty="0" err="1">
                <a:solidFill>
                  <a:schemeClr val="bg1"/>
                </a:solidFill>
                <a:ea typeface="Calibri" panose="020F0502020204030204" pitchFamily="34" charset="0"/>
                <a:cs typeface="Bookman Old Style" panose="02050604050505020204" pitchFamily="18" charset="0"/>
              </a:rPr>
              <a:t>Mengumpulkan</a:t>
            </a:r>
            <a:r>
              <a:rPr lang="en-US" sz="2000" b="1" dirty="0">
                <a:solidFill>
                  <a:schemeClr val="bg1"/>
                </a:solidFill>
                <a:ea typeface="Calibri" panose="020F0502020204030204" pitchFamily="34" charset="0"/>
                <a:cs typeface="Bookman Old Style" panose="020506040505050202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a typeface="Calibri" panose="020F0502020204030204" pitchFamily="34" charset="0"/>
                <a:cs typeface="Bookman Old Style" panose="02050604050505020204" pitchFamily="18" charset="0"/>
              </a:rPr>
              <a:t>informasi</a:t>
            </a:r>
            <a:endParaRPr lang="en-US" sz="2000" b="1" dirty="0">
              <a:solidFill>
                <a:schemeClr val="bg1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000" dirty="0" err="1">
                <a:solidFill>
                  <a:schemeClr val="bg1"/>
                </a:solidFill>
                <a:ea typeface="Calibri" panose="020F0502020204030204" pitchFamily="34" charset="0"/>
                <a:cs typeface="Bookman Old Style" panose="02050604050505020204" pitchFamily="18" charset="0"/>
              </a:rPr>
              <a:t>Mengumpulkan</a:t>
            </a:r>
            <a:r>
              <a:rPr lang="en-US" sz="2000" dirty="0">
                <a:solidFill>
                  <a:schemeClr val="bg1"/>
                </a:solidFill>
                <a:ea typeface="Calibri" panose="020F0502020204030204" pitchFamily="34" charset="0"/>
                <a:cs typeface="Bookman Old Style" panose="020506040505050202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a typeface="Calibri" panose="020F0502020204030204" pitchFamily="34" charset="0"/>
                <a:cs typeface="Bookman Old Style" panose="02050604050505020204" pitchFamily="18" charset="0"/>
              </a:rPr>
              <a:t>dan</a:t>
            </a:r>
            <a:r>
              <a:rPr lang="en-US" sz="2000" dirty="0">
                <a:solidFill>
                  <a:schemeClr val="bg1"/>
                </a:solidFill>
                <a:ea typeface="Calibri" panose="020F0502020204030204" pitchFamily="34" charset="0"/>
                <a:cs typeface="Bookman Old Style" panose="020506040505050202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a typeface="Calibri" panose="020F0502020204030204" pitchFamily="34" charset="0"/>
                <a:cs typeface="Bookman Old Style" panose="02050604050505020204" pitchFamily="18" charset="0"/>
              </a:rPr>
              <a:t>mengasosiasikan</a:t>
            </a:r>
            <a:r>
              <a:rPr lang="en-US" sz="2000" dirty="0">
                <a:solidFill>
                  <a:schemeClr val="bg1"/>
                </a:solidFill>
                <a:ea typeface="Calibri" panose="020F0502020204030204" pitchFamily="34" charset="0"/>
                <a:cs typeface="Bookman Old Style" panose="020506040505050202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a typeface="Calibri" panose="020F0502020204030204" pitchFamily="34" charset="0"/>
                <a:cs typeface="Bookman Old Style" panose="02050604050505020204" pitchFamily="18" charset="0"/>
              </a:rPr>
              <a:t>Tindak</a:t>
            </a:r>
            <a:r>
              <a:rPr lang="en-US" sz="2000" dirty="0">
                <a:solidFill>
                  <a:schemeClr val="bg1"/>
                </a:solidFill>
                <a:ea typeface="Calibri" panose="020F0502020204030204" pitchFamily="34" charset="0"/>
                <a:cs typeface="Bookman Old Style" panose="020506040505050202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a typeface="Calibri" panose="020F0502020204030204" pitchFamily="34" charset="0"/>
                <a:cs typeface="Bookman Old Style" panose="02050604050505020204" pitchFamily="18" charset="0"/>
              </a:rPr>
              <a:t>lanjut</a:t>
            </a:r>
            <a:r>
              <a:rPr lang="en-US" sz="2000" dirty="0">
                <a:solidFill>
                  <a:schemeClr val="bg1"/>
                </a:solidFill>
                <a:ea typeface="Calibri" panose="020F0502020204030204" pitchFamily="34" charset="0"/>
                <a:cs typeface="Bookman Old Style" panose="020506040505050202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a typeface="Calibri" panose="020F0502020204030204" pitchFamily="34" charset="0"/>
                <a:cs typeface="Bookman Old Style" panose="02050604050505020204" pitchFamily="18" charset="0"/>
              </a:rPr>
              <a:t>dari</a:t>
            </a:r>
            <a:r>
              <a:rPr lang="en-US" sz="2000" dirty="0">
                <a:solidFill>
                  <a:schemeClr val="bg1"/>
                </a:solidFill>
                <a:ea typeface="Calibri" panose="020F0502020204030204" pitchFamily="34" charset="0"/>
                <a:cs typeface="Bookman Old Style" panose="020506040505050202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a typeface="Calibri" panose="020F0502020204030204" pitchFamily="34" charset="0"/>
                <a:cs typeface="Bookman Old Style" panose="02050604050505020204" pitchFamily="18" charset="0"/>
              </a:rPr>
              <a:t>bertanya</a:t>
            </a:r>
            <a:r>
              <a:rPr lang="en-US" sz="2000" dirty="0">
                <a:solidFill>
                  <a:schemeClr val="bg1"/>
                </a:solidFill>
                <a:ea typeface="Calibri" panose="020F0502020204030204" pitchFamily="34" charset="0"/>
                <a:cs typeface="Bookman Old Style" panose="020506040505050202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a typeface="Calibri" panose="020F0502020204030204" pitchFamily="34" charset="0"/>
                <a:cs typeface="Bookman Old Style" panose="02050604050505020204" pitchFamily="18" charset="0"/>
              </a:rPr>
              <a:t>adalah</a:t>
            </a:r>
            <a:r>
              <a:rPr lang="en-US" sz="2000" dirty="0">
                <a:solidFill>
                  <a:schemeClr val="bg1"/>
                </a:solidFill>
                <a:ea typeface="Calibri" panose="020F0502020204030204" pitchFamily="34" charset="0"/>
                <a:cs typeface="Bookman Old Style" panose="020506040505050202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a typeface="Calibri" panose="020F0502020204030204" pitchFamily="34" charset="0"/>
                <a:cs typeface="Bookman Old Style" panose="02050604050505020204" pitchFamily="18" charset="0"/>
              </a:rPr>
              <a:t>menggali</a:t>
            </a:r>
            <a:r>
              <a:rPr lang="en-US" sz="2000" dirty="0">
                <a:solidFill>
                  <a:schemeClr val="bg1"/>
                </a:solidFill>
                <a:ea typeface="Calibri" panose="020F0502020204030204" pitchFamily="34" charset="0"/>
                <a:cs typeface="Bookman Old Style" panose="020506040505050202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a typeface="Calibri" panose="020F0502020204030204" pitchFamily="34" charset="0"/>
                <a:cs typeface="Bookman Old Style" panose="02050604050505020204" pitchFamily="18" charset="0"/>
              </a:rPr>
              <a:t>danmengumpulkan</a:t>
            </a:r>
            <a:r>
              <a:rPr lang="en-US" sz="2000" dirty="0">
                <a:solidFill>
                  <a:schemeClr val="bg1"/>
                </a:solidFill>
                <a:ea typeface="Calibri" panose="020F0502020204030204" pitchFamily="34" charset="0"/>
                <a:cs typeface="Bookman Old Style" panose="020506040505050202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a typeface="Calibri" panose="020F0502020204030204" pitchFamily="34" charset="0"/>
                <a:cs typeface="Bookman Old Style" panose="02050604050505020204" pitchFamily="18" charset="0"/>
              </a:rPr>
              <a:t>informasi</a:t>
            </a:r>
            <a:r>
              <a:rPr lang="en-US" sz="2000" dirty="0">
                <a:solidFill>
                  <a:schemeClr val="bg1"/>
                </a:solidFill>
                <a:ea typeface="Calibri" panose="020F0502020204030204" pitchFamily="34" charset="0"/>
                <a:cs typeface="Bookman Old Style" panose="020506040505050202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a typeface="Calibri" panose="020F0502020204030204" pitchFamily="34" charset="0"/>
                <a:cs typeface="Bookman Old Style" panose="02050604050505020204" pitchFamily="18" charset="0"/>
              </a:rPr>
              <a:t>dari</a:t>
            </a:r>
            <a:r>
              <a:rPr lang="en-US" sz="2000" dirty="0">
                <a:solidFill>
                  <a:schemeClr val="bg1"/>
                </a:solidFill>
                <a:ea typeface="Calibri" panose="020F0502020204030204" pitchFamily="34" charset="0"/>
                <a:cs typeface="Bookman Old Style" panose="020506040505050202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a typeface="Calibri" panose="020F0502020204030204" pitchFamily="34" charset="0"/>
                <a:cs typeface="Bookman Old Style" panose="02050604050505020204" pitchFamily="18" charset="0"/>
              </a:rPr>
              <a:t>berbagai</a:t>
            </a:r>
            <a:r>
              <a:rPr lang="en-US" sz="2000" dirty="0">
                <a:solidFill>
                  <a:schemeClr val="bg1"/>
                </a:solidFill>
                <a:ea typeface="Calibri" panose="020F0502020204030204" pitchFamily="34" charset="0"/>
                <a:cs typeface="Bookman Old Style" panose="020506040505050202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a typeface="Calibri" panose="020F0502020204030204" pitchFamily="34" charset="0"/>
                <a:cs typeface="Bookman Old Style" panose="02050604050505020204" pitchFamily="18" charset="0"/>
              </a:rPr>
              <a:t>sumber</a:t>
            </a:r>
            <a:r>
              <a:rPr lang="en-US" sz="2000" dirty="0">
                <a:solidFill>
                  <a:schemeClr val="bg1"/>
                </a:solidFill>
                <a:ea typeface="Calibri" panose="020F0502020204030204" pitchFamily="34" charset="0"/>
                <a:cs typeface="Bookman Old Style" panose="020506040505050202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a typeface="Calibri" panose="020F0502020204030204" pitchFamily="34" charset="0"/>
                <a:cs typeface="Bookman Old Style" panose="02050604050505020204" pitchFamily="18" charset="0"/>
              </a:rPr>
              <a:t>melalui</a:t>
            </a:r>
            <a:r>
              <a:rPr lang="en-US" sz="2000" dirty="0">
                <a:solidFill>
                  <a:schemeClr val="bg1"/>
                </a:solidFill>
                <a:ea typeface="Calibri" panose="020F0502020204030204" pitchFamily="34" charset="0"/>
                <a:cs typeface="Bookman Old Style" panose="020506040505050202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a typeface="Calibri" panose="020F0502020204030204" pitchFamily="34" charset="0"/>
                <a:cs typeface="Bookman Old Style" panose="02050604050505020204" pitchFamily="18" charset="0"/>
              </a:rPr>
              <a:t>berbagai</a:t>
            </a:r>
            <a:r>
              <a:rPr lang="en-US" sz="2000" dirty="0">
                <a:solidFill>
                  <a:schemeClr val="bg1"/>
                </a:solidFill>
                <a:ea typeface="Calibri" panose="020F0502020204030204" pitchFamily="34" charset="0"/>
                <a:cs typeface="Bookman Old Style" panose="020506040505050202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a typeface="Calibri" panose="020F0502020204030204" pitchFamily="34" charset="0"/>
                <a:cs typeface="Bookman Old Style" panose="02050604050505020204" pitchFamily="18" charset="0"/>
              </a:rPr>
              <a:t>cara</a:t>
            </a:r>
            <a:r>
              <a:rPr lang="en-US" sz="2000" dirty="0">
                <a:solidFill>
                  <a:schemeClr val="bg1"/>
                </a:solidFill>
                <a:ea typeface="Calibri" panose="020F0502020204030204" pitchFamily="34" charset="0"/>
                <a:cs typeface="Bookman Old Style" panose="02050604050505020204" pitchFamily="18" charset="0"/>
              </a:rPr>
              <a:t>. </a:t>
            </a:r>
            <a:r>
              <a:rPr lang="en-US" sz="2000" dirty="0" err="1">
                <a:solidFill>
                  <a:schemeClr val="bg1"/>
                </a:solidFill>
                <a:ea typeface="Calibri" panose="020F0502020204030204" pitchFamily="34" charset="0"/>
                <a:cs typeface="Bookman Old Style" panose="02050604050505020204" pitchFamily="18" charset="0"/>
              </a:rPr>
              <a:t>Untuk</a:t>
            </a:r>
            <a:r>
              <a:rPr lang="en-US" sz="2000" dirty="0">
                <a:solidFill>
                  <a:schemeClr val="bg1"/>
                </a:solidFill>
                <a:ea typeface="Calibri" panose="020F0502020204030204" pitchFamily="34" charset="0"/>
                <a:cs typeface="Bookman Old Style" panose="020506040505050202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a typeface="Calibri" panose="020F0502020204030204" pitchFamily="34" charset="0"/>
                <a:cs typeface="Bookman Old Style" panose="02050604050505020204" pitchFamily="18" charset="0"/>
              </a:rPr>
              <a:t>itu</a:t>
            </a:r>
            <a:r>
              <a:rPr lang="en-US" sz="2000" dirty="0">
                <a:solidFill>
                  <a:schemeClr val="bg1"/>
                </a:solidFill>
                <a:ea typeface="Calibri" panose="020F0502020204030204" pitchFamily="34" charset="0"/>
                <a:cs typeface="Bookman Old Style" panose="020506040505050202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a typeface="Calibri" panose="020F0502020204030204" pitchFamily="34" charset="0"/>
                <a:cs typeface="Bookman Old Style" panose="02050604050505020204" pitchFamily="18" charset="0"/>
              </a:rPr>
              <a:t>peserta</a:t>
            </a:r>
            <a:r>
              <a:rPr lang="en-US" sz="2000" dirty="0">
                <a:solidFill>
                  <a:schemeClr val="bg1"/>
                </a:solidFill>
                <a:ea typeface="Calibri" panose="020F0502020204030204" pitchFamily="34" charset="0"/>
                <a:cs typeface="Bookman Old Style" panose="020506040505050202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a typeface="Calibri" panose="020F0502020204030204" pitchFamily="34" charset="0"/>
                <a:cs typeface="Bookman Old Style" panose="02050604050505020204" pitchFamily="18" charset="0"/>
              </a:rPr>
              <a:t>didik</a:t>
            </a:r>
            <a:r>
              <a:rPr lang="en-US" sz="2000" dirty="0">
                <a:solidFill>
                  <a:schemeClr val="bg1"/>
                </a:solidFill>
                <a:ea typeface="Calibri" panose="020F0502020204030204" pitchFamily="34" charset="0"/>
                <a:cs typeface="Bookman Old Style" panose="020506040505050202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a typeface="Calibri" panose="020F0502020204030204" pitchFamily="34" charset="0"/>
                <a:cs typeface="Bookman Old Style" panose="02050604050505020204" pitchFamily="18" charset="0"/>
              </a:rPr>
              <a:t>dapat</a:t>
            </a:r>
            <a:r>
              <a:rPr lang="en-US" sz="2000" dirty="0">
                <a:solidFill>
                  <a:schemeClr val="bg1"/>
                </a:solidFill>
                <a:ea typeface="Calibri" panose="020F0502020204030204" pitchFamily="34" charset="0"/>
                <a:cs typeface="Bookman Old Style" panose="020506040505050202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a typeface="Calibri" panose="020F0502020204030204" pitchFamily="34" charset="0"/>
                <a:cs typeface="Bookman Old Style" panose="02050604050505020204" pitchFamily="18" charset="0"/>
              </a:rPr>
              <a:t>membaca</a:t>
            </a:r>
            <a:r>
              <a:rPr lang="en-US" sz="2000" dirty="0">
                <a:solidFill>
                  <a:schemeClr val="bg1"/>
                </a:solidFill>
                <a:ea typeface="Calibri" panose="020F0502020204030204" pitchFamily="34" charset="0"/>
                <a:cs typeface="Bookman Old Style" panose="020506040505050202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a typeface="Calibri" panose="020F0502020204030204" pitchFamily="34" charset="0"/>
                <a:cs typeface="Bookman Old Style" panose="02050604050505020204" pitchFamily="18" charset="0"/>
              </a:rPr>
              <a:t>buku</a:t>
            </a:r>
            <a:r>
              <a:rPr lang="en-US" sz="2000" dirty="0">
                <a:solidFill>
                  <a:schemeClr val="bg1"/>
                </a:solidFill>
                <a:ea typeface="Calibri" panose="020F0502020204030204" pitchFamily="34" charset="0"/>
                <a:cs typeface="Bookman Old Style" panose="02050604050505020204" pitchFamily="18" charset="0"/>
              </a:rPr>
              <a:t> yang </a:t>
            </a:r>
            <a:r>
              <a:rPr lang="en-US" sz="2000" dirty="0" err="1">
                <a:solidFill>
                  <a:schemeClr val="bg1"/>
                </a:solidFill>
                <a:ea typeface="Calibri" panose="020F0502020204030204" pitchFamily="34" charset="0"/>
                <a:cs typeface="Bookman Old Style" panose="02050604050505020204" pitchFamily="18" charset="0"/>
              </a:rPr>
              <a:t>lebih</a:t>
            </a:r>
            <a:r>
              <a:rPr lang="en-US" sz="2000" dirty="0">
                <a:solidFill>
                  <a:schemeClr val="bg1"/>
                </a:solidFill>
                <a:ea typeface="Calibri" panose="020F0502020204030204" pitchFamily="34" charset="0"/>
                <a:cs typeface="Bookman Old Style" panose="020506040505050202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a typeface="Calibri" panose="020F0502020204030204" pitchFamily="34" charset="0"/>
                <a:cs typeface="Bookman Old Style" panose="02050604050505020204" pitchFamily="18" charset="0"/>
              </a:rPr>
              <a:t>banyak</a:t>
            </a:r>
            <a:r>
              <a:rPr lang="en-US" sz="2000" dirty="0">
                <a:solidFill>
                  <a:schemeClr val="bg1"/>
                </a:solidFill>
                <a:ea typeface="Calibri" panose="020F0502020204030204" pitchFamily="34" charset="0"/>
                <a:cs typeface="Bookman Old Style" panose="02050604050505020204" pitchFamily="18" charset="0"/>
              </a:rPr>
              <a:t>, </a:t>
            </a:r>
            <a:r>
              <a:rPr lang="en-US" sz="2000" dirty="0" err="1">
                <a:solidFill>
                  <a:schemeClr val="bg1"/>
                </a:solidFill>
                <a:ea typeface="Calibri" panose="020F0502020204030204" pitchFamily="34" charset="0"/>
                <a:cs typeface="Bookman Old Style" panose="02050604050505020204" pitchFamily="18" charset="0"/>
              </a:rPr>
              <a:t>memperhatikan</a:t>
            </a:r>
            <a:r>
              <a:rPr lang="en-US" sz="2000" dirty="0">
                <a:solidFill>
                  <a:schemeClr val="bg1"/>
                </a:solidFill>
                <a:ea typeface="Calibri" panose="020F0502020204030204" pitchFamily="34" charset="0"/>
                <a:cs typeface="Bookman Old Style" panose="020506040505050202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a typeface="Calibri" panose="020F0502020204030204" pitchFamily="34" charset="0"/>
                <a:cs typeface="Bookman Old Style" panose="02050604050505020204" pitchFamily="18" charset="0"/>
              </a:rPr>
              <a:t>fenomena</a:t>
            </a:r>
            <a:r>
              <a:rPr lang="en-US" sz="2000" dirty="0">
                <a:solidFill>
                  <a:schemeClr val="bg1"/>
                </a:solidFill>
                <a:ea typeface="Calibri" panose="020F0502020204030204" pitchFamily="34" charset="0"/>
                <a:cs typeface="Bookman Old Style" panose="020506040505050202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a typeface="Calibri" panose="020F0502020204030204" pitchFamily="34" charset="0"/>
                <a:cs typeface="Bookman Old Style" panose="02050604050505020204" pitchFamily="18" charset="0"/>
              </a:rPr>
              <a:t>atau</a:t>
            </a:r>
            <a:r>
              <a:rPr lang="en-US" sz="2000" dirty="0">
                <a:solidFill>
                  <a:schemeClr val="bg1"/>
                </a:solidFill>
                <a:ea typeface="Calibri" panose="020F0502020204030204" pitchFamily="34" charset="0"/>
                <a:cs typeface="Bookman Old Style" panose="020506040505050202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a typeface="Calibri" panose="020F0502020204030204" pitchFamily="34" charset="0"/>
                <a:cs typeface="Bookman Old Style" panose="02050604050505020204" pitchFamily="18" charset="0"/>
              </a:rPr>
              <a:t>objek</a:t>
            </a:r>
            <a:r>
              <a:rPr lang="en-US" sz="2000" dirty="0">
                <a:solidFill>
                  <a:schemeClr val="bg1"/>
                </a:solidFill>
                <a:ea typeface="Calibri" panose="020F0502020204030204" pitchFamily="34" charset="0"/>
                <a:cs typeface="Bookman Old Style" panose="02050604050505020204" pitchFamily="18" charset="0"/>
              </a:rPr>
              <a:t> yang </a:t>
            </a:r>
            <a:r>
              <a:rPr lang="en-US" sz="2000" dirty="0" err="1">
                <a:solidFill>
                  <a:schemeClr val="bg1"/>
                </a:solidFill>
                <a:ea typeface="Calibri" panose="020F0502020204030204" pitchFamily="34" charset="0"/>
                <a:cs typeface="Bookman Old Style" panose="02050604050505020204" pitchFamily="18" charset="0"/>
              </a:rPr>
              <a:t>lebih</a:t>
            </a:r>
            <a:r>
              <a:rPr lang="en-US" sz="2000" dirty="0">
                <a:solidFill>
                  <a:schemeClr val="bg1"/>
                </a:solidFill>
                <a:ea typeface="Calibri" panose="020F0502020204030204" pitchFamily="34" charset="0"/>
                <a:cs typeface="Bookman Old Style" panose="020506040505050202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a typeface="Calibri" panose="020F0502020204030204" pitchFamily="34" charset="0"/>
                <a:cs typeface="Bookman Old Style" panose="02050604050505020204" pitchFamily="18" charset="0"/>
              </a:rPr>
              <a:t>teliti</a:t>
            </a:r>
            <a:r>
              <a:rPr lang="en-US" sz="2000" dirty="0">
                <a:solidFill>
                  <a:schemeClr val="bg1"/>
                </a:solidFill>
                <a:ea typeface="Calibri" panose="020F0502020204030204" pitchFamily="34" charset="0"/>
                <a:cs typeface="Bookman Old Style" panose="02050604050505020204" pitchFamily="18" charset="0"/>
              </a:rPr>
              <a:t>, </a:t>
            </a:r>
            <a:r>
              <a:rPr lang="en-US" sz="2000" dirty="0" err="1">
                <a:solidFill>
                  <a:schemeClr val="bg1"/>
                </a:solidFill>
                <a:ea typeface="Calibri" panose="020F0502020204030204" pitchFamily="34" charset="0"/>
                <a:cs typeface="Bookman Old Style" panose="02050604050505020204" pitchFamily="18" charset="0"/>
              </a:rPr>
              <a:t>atau</a:t>
            </a:r>
            <a:r>
              <a:rPr lang="en-US" sz="2000" dirty="0">
                <a:solidFill>
                  <a:schemeClr val="bg1"/>
                </a:solidFill>
                <a:ea typeface="Calibri" panose="020F0502020204030204" pitchFamily="34" charset="0"/>
                <a:cs typeface="Bookman Old Style" panose="020506040505050202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a typeface="Calibri" panose="020F0502020204030204" pitchFamily="34" charset="0"/>
                <a:cs typeface="Bookman Old Style" panose="02050604050505020204" pitchFamily="18" charset="0"/>
              </a:rPr>
              <a:t>bahkan</a:t>
            </a:r>
            <a:r>
              <a:rPr lang="en-US" sz="2000" dirty="0">
                <a:solidFill>
                  <a:schemeClr val="bg1"/>
                </a:solidFill>
                <a:ea typeface="Calibri" panose="020F0502020204030204" pitchFamily="34" charset="0"/>
                <a:cs typeface="Bookman Old Style" panose="020506040505050202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a typeface="Calibri" panose="020F0502020204030204" pitchFamily="34" charset="0"/>
                <a:cs typeface="Bookman Old Style" panose="02050604050505020204" pitchFamily="18" charset="0"/>
              </a:rPr>
              <a:t>melakukan</a:t>
            </a:r>
            <a:r>
              <a:rPr lang="en-US" sz="2000" dirty="0">
                <a:solidFill>
                  <a:schemeClr val="bg1"/>
                </a:solidFill>
                <a:ea typeface="Calibri" panose="020F0502020204030204" pitchFamily="34" charset="0"/>
                <a:cs typeface="Bookman Old Style" panose="020506040505050202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a typeface="Calibri" panose="020F0502020204030204" pitchFamily="34" charset="0"/>
                <a:cs typeface="Bookman Old Style" panose="02050604050505020204" pitchFamily="18" charset="0"/>
              </a:rPr>
              <a:t>eksperimen</a:t>
            </a:r>
            <a:r>
              <a:rPr lang="en-US" sz="2000" dirty="0">
                <a:solidFill>
                  <a:schemeClr val="bg1"/>
                </a:solidFill>
                <a:ea typeface="Calibri" panose="020F0502020204030204" pitchFamily="34" charset="0"/>
                <a:cs typeface="Bookman Old Style" panose="02050604050505020204" pitchFamily="18" charset="0"/>
              </a:rPr>
              <a:t>. Dari </a:t>
            </a:r>
            <a:r>
              <a:rPr lang="en-US" sz="2000" dirty="0" err="1">
                <a:solidFill>
                  <a:schemeClr val="bg1"/>
                </a:solidFill>
                <a:ea typeface="Calibri" panose="020F0502020204030204" pitchFamily="34" charset="0"/>
                <a:cs typeface="Bookman Old Style" panose="02050604050505020204" pitchFamily="18" charset="0"/>
              </a:rPr>
              <a:t>kegiatan</a:t>
            </a:r>
            <a:r>
              <a:rPr lang="en-US" sz="2000" dirty="0">
                <a:solidFill>
                  <a:schemeClr val="bg1"/>
                </a:solidFill>
                <a:ea typeface="Calibri" panose="020F0502020204030204" pitchFamily="34" charset="0"/>
                <a:cs typeface="Bookman Old Style" panose="020506040505050202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a typeface="Calibri" panose="020F0502020204030204" pitchFamily="34" charset="0"/>
                <a:cs typeface="Bookman Old Style" panose="02050604050505020204" pitchFamily="18" charset="0"/>
              </a:rPr>
              <a:t>tersebut</a:t>
            </a:r>
            <a:r>
              <a:rPr lang="en-US" sz="2000" dirty="0">
                <a:solidFill>
                  <a:schemeClr val="bg1"/>
                </a:solidFill>
                <a:ea typeface="Calibri" panose="020F0502020204030204" pitchFamily="34" charset="0"/>
                <a:cs typeface="Bookman Old Style" panose="020506040505050202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a typeface="Calibri" panose="020F0502020204030204" pitchFamily="34" charset="0"/>
                <a:cs typeface="Bookman Old Style" panose="02050604050505020204" pitchFamily="18" charset="0"/>
              </a:rPr>
              <a:t>terkumpul</a:t>
            </a:r>
            <a:r>
              <a:rPr lang="en-US" sz="2000" dirty="0">
                <a:solidFill>
                  <a:schemeClr val="bg1"/>
                </a:solidFill>
                <a:ea typeface="Calibri" panose="020F0502020204030204" pitchFamily="34" charset="0"/>
                <a:cs typeface="Bookman Old Style" panose="020506040505050202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a typeface="Calibri" panose="020F0502020204030204" pitchFamily="34" charset="0"/>
                <a:cs typeface="Bookman Old Style" panose="02050604050505020204" pitchFamily="18" charset="0"/>
              </a:rPr>
              <a:t>sejumlah</a:t>
            </a:r>
            <a:r>
              <a:rPr lang="en-US" sz="2000" dirty="0">
                <a:solidFill>
                  <a:schemeClr val="bg1"/>
                </a:solidFill>
                <a:ea typeface="Calibri" panose="020F0502020204030204" pitchFamily="34" charset="0"/>
                <a:cs typeface="Bookman Old Style" panose="020506040505050202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a typeface="Calibri" panose="020F0502020204030204" pitchFamily="34" charset="0"/>
                <a:cs typeface="Bookman Old Style" panose="02050604050505020204" pitchFamily="18" charset="0"/>
              </a:rPr>
              <a:t>informasi</a:t>
            </a:r>
            <a:r>
              <a:rPr lang="en-US" sz="2000" dirty="0" smtClean="0">
                <a:solidFill>
                  <a:schemeClr val="bg1"/>
                </a:solidFill>
                <a:ea typeface="Calibri" panose="020F0502020204030204" pitchFamily="34" charset="0"/>
                <a:cs typeface="Bookman Old Style" panose="02050604050505020204" pitchFamily="18" charset="0"/>
              </a:rPr>
              <a:t>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en-US" sz="2000" dirty="0">
              <a:solidFill>
                <a:schemeClr val="bg1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000" b="1" dirty="0" err="1">
                <a:solidFill>
                  <a:schemeClr val="bg1"/>
                </a:solidFill>
                <a:ea typeface="Calibri" panose="020F0502020204030204" pitchFamily="34" charset="0"/>
                <a:cs typeface="Bookman Old Style" panose="02050604050505020204" pitchFamily="18" charset="0"/>
              </a:rPr>
              <a:t>Menalar</a:t>
            </a:r>
            <a:r>
              <a:rPr lang="en-US" sz="2000" b="1" dirty="0">
                <a:solidFill>
                  <a:schemeClr val="bg1"/>
                </a:solidFill>
                <a:ea typeface="Calibri" panose="020F0502020204030204" pitchFamily="34" charset="0"/>
                <a:cs typeface="Bookman Old Style" panose="02050604050505020204" pitchFamily="18" charset="0"/>
              </a:rPr>
              <a:t>/</a:t>
            </a:r>
            <a:r>
              <a:rPr lang="en-US" sz="2000" b="1" dirty="0" err="1">
                <a:solidFill>
                  <a:schemeClr val="bg1"/>
                </a:solidFill>
                <a:ea typeface="Calibri" panose="020F0502020204030204" pitchFamily="34" charset="0"/>
                <a:cs typeface="Bookman Old Style" panose="02050604050505020204" pitchFamily="18" charset="0"/>
              </a:rPr>
              <a:t>Mengasosiasi</a:t>
            </a:r>
            <a:endParaRPr lang="en-US" sz="2000" b="1" dirty="0">
              <a:solidFill>
                <a:schemeClr val="bg1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000" dirty="0" err="1">
                <a:solidFill>
                  <a:schemeClr val="bg1"/>
                </a:solidFill>
                <a:ea typeface="Calibri" panose="020F0502020204030204" pitchFamily="34" charset="0"/>
                <a:cs typeface="Bookman Old Style" panose="02050604050505020204" pitchFamily="18" charset="0"/>
              </a:rPr>
              <a:t>Peserta</a:t>
            </a:r>
            <a:r>
              <a:rPr lang="en-US" sz="2000" dirty="0">
                <a:solidFill>
                  <a:schemeClr val="bg1"/>
                </a:solidFill>
                <a:ea typeface="Calibri" panose="020F0502020204030204" pitchFamily="34" charset="0"/>
                <a:cs typeface="Bookman Old Style" panose="020506040505050202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a typeface="Calibri" panose="020F0502020204030204" pitchFamily="34" charset="0"/>
                <a:cs typeface="Bookman Old Style" panose="02050604050505020204" pitchFamily="18" charset="0"/>
              </a:rPr>
              <a:t>didik</a:t>
            </a:r>
            <a:r>
              <a:rPr lang="en-US" sz="2000" dirty="0">
                <a:solidFill>
                  <a:schemeClr val="bg1"/>
                </a:solidFill>
                <a:ea typeface="Calibri" panose="020F0502020204030204" pitchFamily="34" charset="0"/>
                <a:cs typeface="Bookman Old Style" panose="020506040505050202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a typeface="Calibri" panose="020F0502020204030204" pitchFamily="34" charset="0"/>
                <a:cs typeface="Bookman Old Style" panose="02050604050505020204" pitchFamily="18" charset="0"/>
              </a:rPr>
              <a:t>mengolah</a:t>
            </a:r>
            <a:r>
              <a:rPr lang="en-US" sz="2000" dirty="0">
                <a:solidFill>
                  <a:schemeClr val="bg1"/>
                </a:solidFill>
                <a:ea typeface="Calibri" panose="020F0502020204030204" pitchFamily="34" charset="0"/>
                <a:cs typeface="Bookman Old Style" panose="020506040505050202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a typeface="Calibri" panose="020F0502020204030204" pitchFamily="34" charset="0"/>
                <a:cs typeface="Bookman Old Style" panose="02050604050505020204" pitchFamily="18" charset="0"/>
              </a:rPr>
              <a:t>informasi</a:t>
            </a:r>
            <a:r>
              <a:rPr lang="en-US" sz="2000" dirty="0">
                <a:solidFill>
                  <a:schemeClr val="bg1"/>
                </a:solidFill>
                <a:ea typeface="Calibri" panose="020F0502020204030204" pitchFamily="34" charset="0"/>
                <a:cs typeface="Bookman Old Style" panose="02050604050505020204" pitchFamily="18" charset="0"/>
              </a:rPr>
              <a:t> yang </a:t>
            </a:r>
            <a:r>
              <a:rPr lang="en-US" sz="2000" dirty="0" err="1">
                <a:solidFill>
                  <a:schemeClr val="bg1"/>
                </a:solidFill>
                <a:ea typeface="Calibri" panose="020F0502020204030204" pitchFamily="34" charset="0"/>
                <a:cs typeface="Bookman Old Style" panose="02050604050505020204" pitchFamily="18" charset="0"/>
              </a:rPr>
              <a:t>sudah</a:t>
            </a:r>
            <a:r>
              <a:rPr lang="en-US" sz="2000" dirty="0">
                <a:solidFill>
                  <a:schemeClr val="bg1"/>
                </a:solidFill>
                <a:ea typeface="Calibri" panose="020F0502020204030204" pitchFamily="34" charset="0"/>
                <a:cs typeface="Bookman Old Style" panose="020506040505050202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a typeface="Calibri" panose="020F0502020204030204" pitchFamily="34" charset="0"/>
                <a:cs typeface="Bookman Old Style" panose="02050604050505020204" pitchFamily="18" charset="0"/>
              </a:rPr>
              <a:t>dikumpulkan</a:t>
            </a:r>
            <a:r>
              <a:rPr lang="en-US" sz="2000" dirty="0">
                <a:solidFill>
                  <a:schemeClr val="bg1"/>
                </a:solidFill>
                <a:ea typeface="Calibri" panose="020F0502020204030204" pitchFamily="34" charset="0"/>
                <a:cs typeface="Bookman Old Style" panose="02050604050505020204" pitchFamily="18" charset="0"/>
              </a:rPr>
              <a:t>. </a:t>
            </a:r>
            <a:r>
              <a:rPr lang="en-US" sz="2000" dirty="0" err="1">
                <a:solidFill>
                  <a:schemeClr val="bg1"/>
                </a:solidFill>
                <a:ea typeface="Calibri" panose="020F0502020204030204" pitchFamily="34" charset="0"/>
                <a:cs typeface="Bookman Old Style" panose="02050604050505020204" pitchFamily="18" charset="0"/>
              </a:rPr>
              <a:t>Dalam</a:t>
            </a:r>
            <a:r>
              <a:rPr lang="en-US" sz="2000" dirty="0">
                <a:solidFill>
                  <a:schemeClr val="bg1"/>
                </a:solidFill>
                <a:ea typeface="Calibri" panose="020F0502020204030204" pitchFamily="34" charset="0"/>
                <a:cs typeface="Bookman Old Style" panose="020506040505050202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a typeface="Calibri" panose="020F0502020204030204" pitchFamily="34" charset="0"/>
                <a:cs typeface="Bookman Old Style" panose="02050604050505020204" pitchFamily="18" charset="0"/>
              </a:rPr>
              <a:t>tahap</a:t>
            </a:r>
            <a:r>
              <a:rPr lang="en-US" sz="2000" dirty="0">
                <a:solidFill>
                  <a:schemeClr val="bg1"/>
                </a:solidFill>
                <a:ea typeface="Calibri" panose="020F0502020204030204" pitchFamily="34" charset="0"/>
                <a:cs typeface="Bookman Old Style" panose="020506040505050202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a typeface="Calibri" panose="020F0502020204030204" pitchFamily="34" charset="0"/>
                <a:cs typeface="Bookman Old Style" panose="02050604050505020204" pitchFamily="18" charset="0"/>
              </a:rPr>
              <a:t>kegiatan</a:t>
            </a:r>
            <a:r>
              <a:rPr lang="en-US" sz="2000" dirty="0">
                <a:solidFill>
                  <a:schemeClr val="bg1"/>
                </a:solidFill>
                <a:ea typeface="Calibri" panose="020F0502020204030204" pitchFamily="34" charset="0"/>
                <a:cs typeface="Bookman Old Style" panose="020506040505050202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a typeface="Calibri" panose="020F0502020204030204" pitchFamily="34" charset="0"/>
                <a:cs typeface="Bookman Old Style" panose="02050604050505020204" pitchFamily="18" charset="0"/>
              </a:rPr>
              <a:t>ini</a:t>
            </a:r>
            <a:r>
              <a:rPr lang="en-US" sz="2000" dirty="0">
                <a:solidFill>
                  <a:schemeClr val="bg1"/>
                </a:solidFill>
                <a:ea typeface="Calibri" panose="020F0502020204030204" pitchFamily="34" charset="0"/>
                <a:cs typeface="Bookman Old Style" panose="02050604050505020204" pitchFamily="18" charset="0"/>
              </a:rPr>
              <a:t>, </a:t>
            </a:r>
            <a:r>
              <a:rPr lang="en-US" sz="2000" dirty="0" err="1">
                <a:solidFill>
                  <a:schemeClr val="bg1"/>
                </a:solidFill>
                <a:ea typeface="Calibri" panose="020F0502020204030204" pitchFamily="34" charset="0"/>
                <a:cs typeface="Bookman Old Style" panose="02050604050505020204" pitchFamily="18" charset="0"/>
              </a:rPr>
              <a:t>peserta</a:t>
            </a:r>
            <a:r>
              <a:rPr lang="en-US" sz="2000" dirty="0">
                <a:solidFill>
                  <a:schemeClr val="bg1"/>
                </a:solidFill>
                <a:ea typeface="Calibri" panose="020F0502020204030204" pitchFamily="34" charset="0"/>
                <a:cs typeface="Bookman Old Style" panose="020506040505050202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a typeface="Calibri" panose="020F0502020204030204" pitchFamily="34" charset="0"/>
                <a:cs typeface="Bookman Old Style" panose="02050604050505020204" pitchFamily="18" charset="0"/>
              </a:rPr>
              <a:t>didik</a:t>
            </a:r>
            <a:r>
              <a:rPr lang="en-US" sz="2000" dirty="0">
                <a:solidFill>
                  <a:schemeClr val="bg1"/>
                </a:solidFill>
                <a:ea typeface="Calibri" panose="020F0502020204030204" pitchFamily="34" charset="0"/>
                <a:cs typeface="Bookman Old Style" panose="020506040505050202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a typeface="Calibri" panose="020F0502020204030204" pitchFamily="34" charset="0"/>
                <a:cs typeface="Bookman Old Style" panose="02050604050505020204" pitchFamily="18" charset="0"/>
              </a:rPr>
              <a:t>memecah</a:t>
            </a:r>
            <a:r>
              <a:rPr lang="en-US" sz="2000" dirty="0">
                <a:solidFill>
                  <a:schemeClr val="bg1"/>
                </a:solidFill>
                <a:ea typeface="Calibri" panose="020F0502020204030204" pitchFamily="34" charset="0"/>
                <a:cs typeface="Bookman Old Style" panose="02050604050505020204" pitchFamily="18" charset="0"/>
              </a:rPr>
              <a:t>, </a:t>
            </a:r>
            <a:r>
              <a:rPr lang="en-US" sz="2000" dirty="0" err="1">
                <a:solidFill>
                  <a:schemeClr val="bg1"/>
                </a:solidFill>
                <a:ea typeface="Calibri" panose="020F0502020204030204" pitchFamily="34" charset="0"/>
                <a:cs typeface="Bookman Old Style" panose="02050604050505020204" pitchFamily="18" charset="0"/>
              </a:rPr>
              <a:t>memilah</a:t>
            </a:r>
            <a:r>
              <a:rPr lang="en-US" sz="2000" dirty="0">
                <a:solidFill>
                  <a:schemeClr val="bg1"/>
                </a:solidFill>
                <a:ea typeface="Calibri" panose="020F0502020204030204" pitchFamily="34" charset="0"/>
                <a:cs typeface="Bookman Old Style" panose="02050604050505020204" pitchFamily="18" charset="0"/>
              </a:rPr>
              <a:t>, </a:t>
            </a:r>
            <a:r>
              <a:rPr lang="en-US" sz="2000" dirty="0" err="1">
                <a:solidFill>
                  <a:schemeClr val="bg1"/>
                </a:solidFill>
                <a:ea typeface="Calibri" panose="020F0502020204030204" pitchFamily="34" charset="0"/>
                <a:cs typeface="Bookman Old Style" panose="02050604050505020204" pitchFamily="18" charset="0"/>
              </a:rPr>
              <a:t>dan</a:t>
            </a:r>
            <a:r>
              <a:rPr lang="en-US" sz="2000" dirty="0">
                <a:solidFill>
                  <a:schemeClr val="bg1"/>
                </a:solidFill>
                <a:ea typeface="Calibri" panose="020F0502020204030204" pitchFamily="34" charset="0"/>
                <a:cs typeface="Bookman Old Style" panose="020506040505050202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a typeface="Calibri" panose="020F0502020204030204" pitchFamily="34" charset="0"/>
                <a:cs typeface="Bookman Old Style" panose="02050604050505020204" pitchFamily="18" charset="0"/>
              </a:rPr>
              <a:t>memilih</a:t>
            </a:r>
            <a:r>
              <a:rPr lang="en-US" sz="2000" dirty="0">
                <a:solidFill>
                  <a:schemeClr val="bg1"/>
                </a:solidFill>
                <a:ea typeface="Calibri" panose="020F0502020204030204" pitchFamily="34" charset="0"/>
                <a:cs typeface="Bookman Old Style" panose="020506040505050202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a typeface="Calibri" panose="020F0502020204030204" pitchFamily="34" charset="0"/>
                <a:cs typeface="Bookman Old Style" panose="02050604050505020204" pitchFamily="18" charset="0"/>
              </a:rPr>
              <a:t>informasi</a:t>
            </a:r>
            <a:r>
              <a:rPr lang="en-US" sz="2000" dirty="0">
                <a:solidFill>
                  <a:schemeClr val="bg1"/>
                </a:solidFill>
                <a:ea typeface="Calibri" panose="020F0502020204030204" pitchFamily="34" charset="0"/>
                <a:cs typeface="Bookman Old Style" panose="02050604050505020204" pitchFamily="18" charset="0"/>
              </a:rPr>
              <a:t>, </a:t>
            </a:r>
            <a:r>
              <a:rPr lang="en-US" sz="2000" dirty="0" err="1">
                <a:solidFill>
                  <a:schemeClr val="bg1"/>
                </a:solidFill>
                <a:ea typeface="Calibri" panose="020F0502020204030204" pitchFamily="34" charset="0"/>
                <a:cs typeface="Bookman Old Style" panose="02050604050505020204" pitchFamily="18" charset="0"/>
              </a:rPr>
              <a:t>mengklasifikasikan</a:t>
            </a:r>
            <a:r>
              <a:rPr lang="en-US" sz="2000" dirty="0">
                <a:solidFill>
                  <a:schemeClr val="bg1"/>
                </a:solidFill>
                <a:ea typeface="Calibri" panose="020F0502020204030204" pitchFamily="34" charset="0"/>
                <a:cs typeface="Bookman Old Style" panose="02050604050505020204" pitchFamily="18" charset="0"/>
              </a:rPr>
              <a:t>, </a:t>
            </a:r>
            <a:r>
              <a:rPr lang="en-US" sz="2000" dirty="0" err="1">
                <a:solidFill>
                  <a:schemeClr val="bg1"/>
                </a:solidFill>
                <a:ea typeface="Calibri" panose="020F0502020204030204" pitchFamily="34" charset="0"/>
                <a:cs typeface="Bookman Old Style" panose="02050604050505020204" pitchFamily="18" charset="0"/>
              </a:rPr>
              <a:t>atau</a:t>
            </a:r>
            <a:r>
              <a:rPr lang="en-US" sz="2000" dirty="0">
                <a:solidFill>
                  <a:schemeClr val="bg1"/>
                </a:solidFill>
                <a:ea typeface="Calibri" panose="020F0502020204030204" pitchFamily="34" charset="0"/>
                <a:cs typeface="Bookman Old Style" panose="020506040505050202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a typeface="Calibri" panose="020F0502020204030204" pitchFamily="34" charset="0"/>
                <a:cs typeface="Bookman Old Style" panose="02050604050505020204" pitchFamily="18" charset="0"/>
              </a:rPr>
              <a:t>menghitung</a:t>
            </a:r>
            <a:r>
              <a:rPr lang="en-US" sz="2000" dirty="0">
                <a:solidFill>
                  <a:schemeClr val="bg1"/>
                </a:solidFill>
                <a:ea typeface="Calibri" panose="020F0502020204030204" pitchFamily="34" charset="0"/>
                <a:cs typeface="Bookman Old Style" panose="020506040505050202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a typeface="Calibri" panose="020F0502020204030204" pitchFamily="34" charset="0"/>
                <a:cs typeface="Bookman Old Style" panose="02050604050505020204" pitchFamily="18" charset="0"/>
              </a:rPr>
              <a:t>dengan</a:t>
            </a:r>
            <a:r>
              <a:rPr lang="en-US" sz="2000" dirty="0">
                <a:solidFill>
                  <a:schemeClr val="bg1"/>
                </a:solidFill>
                <a:ea typeface="Calibri" panose="020F0502020204030204" pitchFamily="34" charset="0"/>
                <a:cs typeface="Bookman Old Style" panose="020506040505050202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a typeface="Calibri" panose="020F0502020204030204" pitchFamily="34" charset="0"/>
                <a:cs typeface="Bookman Old Style" panose="02050604050505020204" pitchFamily="18" charset="0"/>
              </a:rPr>
              <a:t>cara</a:t>
            </a:r>
            <a:r>
              <a:rPr lang="en-US" sz="2000" dirty="0">
                <a:solidFill>
                  <a:schemeClr val="bg1"/>
                </a:solidFill>
                <a:ea typeface="Calibri" panose="020F0502020204030204" pitchFamily="34" charset="0"/>
                <a:cs typeface="Bookman Old Style" panose="020506040505050202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a typeface="Calibri" panose="020F0502020204030204" pitchFamily="34" charset="0"/>
                <a:cs typeface="Bookman Old Style" panose="02050604050505020204" pitchFamily="18" charset="0"/>
              </a:rPr>
              <a:t>tertentu</a:t>
            </a:r>
            <a:r>
              <a:rPr lang="en-US" sz="2000" dirty="0">
                <a:solidFill>
                  <a:schemeClr val="bg1"/>
                </a:solidFill>
                <a:ea typeface="Calibri" panose="020F0502020204030204" pitchFamily="34" charset="0"/>
                <a:cs typeface="Bookman Old Style" panose="020506040505050202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a typeface="Calibri" panose="020F0502020204030204" pitchFamily="34" charset="0"/>
                <a:cs typeface="Bookman Old Style" panose="02050604050505020204" pitchFamily="18" charset="0"/>
              </a:rPr>
              <a:t>untuk</a:t>
            </a:r>
            <a:r>
              <a:rPr lang="en-US" sz="2000" dirty="0">
                <a:solidFill>
                  <a:schemeClr val="bg1"/>
                </a:solidFill>
                <a:ea typeface="Calibri" panose="020F0502020204030204" pitchFamily="34" charset="0"/>
                <a:cs typeface="Bookman Old Style" panose="020506040505050202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a typeface="Calibri" panose="020F0502020204030204" pitchFamily="34" charset="0"/>
                <a:cs typeface="Bookman Old Style" panose="02050604050505020204" pitchFamily="18" charset="0"/>
              </a:rPr>
              <a:t>menjawab</a:t>
            </a:r>
            <a:r>
              <a:rPr lang="en-US" sz="2000" dirty="0">
                <a:solidFill>
                  <a:schemeClr val="bg1"/>
                </a:solidFill>
                <a:ea typeface="Calibri" panose="020F0502020204030204" pitchFamily="34" charset="0"/>
                <a:cs typeface="Bookman Old Style" panose="020506040505050202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a typeface="Calibri" panose="020F0502020204030204" pitchFamily="34" charset="0"/>
                <a:cs typeface="Bookman Old Style" panose="02050604050505020204" pitchFamily="18" charset="0"/>
              </a:rPr>
              <a:t>pertanyaan</a:t>
            </a:r>
            <a:r>
              <a:rPr lang="en-US" sz="2000" dirty="0">
                <a:solidFill>
                  <a:schemeClr val="bg1"/>
                </a:solidFill>
                <a:ea typeface="Calibri" panose="020F0502020204030204" pitchFamily="34" charset="0"/>
                <a:cs typeface="Bookman Old Style" panose="02050604050505020204" pitchFamily="18" charset="0"/>
              </a:rPr>
              <a:t>.</a:t>
            </a:r>
            <a:endParaRPr lang="en-US" sz="2000" dirty="0">
              <a:solidFill>
                <a:schemeClr val="bg1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28600" algn="just">
              <a:lnSpc>
                <a:spcPct val="115000"/>
              </a:lnSpc>
              <a:spcAft>
                <a:spcPts val="0"/>
              </a:spcAft>
            </a:pPr>
            <a:r>
              <a:rPr lang="en-US" sz="2000" dirty="0">
                <a:solidFill>
                  <a:schemeClr val="bg1"/>
                </a:solidFill>
                <a:ea typeface="Calibri" panose="020F0502020204030204" pitchFamily="34" charset="0"/>
                <a:cs typeface="Bookman Old Style" panose="02050604050505020204" pitchFamily="18" charset="0"/>
              </a:rPr>
              <a:t> </a:t>
            </a:r>
            <a:endParaRPr lang="en-US" sz="2000" dirty="0">
              <a:solidFill>
                <a:schemeClr val="bg1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000" b="1" dirty="0" err="1">
                <a:solidFill>
                  <a:schemeClr val="bg1"/>
                </a:solidFill>
                <a:ea typeface="Calibri" panose="020F0502020204030204" pitchFamily="34" charset="0"/>
                <a:cs typeface="Bookman Old Style" panose="02050604050505020204" pitchFamily="18" charset="0"/>
              </a:rPr>
              <a:t>Mengkomunikasikan</a:t>
            </a:r>
            <a:r>
              <a:rPr lang="en-US" sz="2000" b="1" dirty="0">
                <a:solidFill>
                  <a:schemeClr val="bg1"/>
                </a:solidFill>
                <a:ea typeface="Calibri" panose="020F0502020204030204" pitchFamily="34" charset="0"/>
                <a:cs typeface="Bookman Old Style" panose="020506040505050202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a typeface="Calibri" panose="020F0502020204030204" pitchFamily="34" charset="0"/>
                <a:cs typeface="Bookman Old Style" panose="02050604050505020204" pitchFamily="18" charset="0"/>
              </a:rPr>
              <a:t>hasil</a:t>
            </a:r>
            <a:endParaRPr lang="en-US" sz="2000" b="1" dirty="0">
              <a:solidFill>
                <a:schemeClr val="bg1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000" dirty="0" err="1">
                <a:solidFill>
                  <a:schemeClr val="bg1"/>
                </a:solidFill>
                <a:ea typeface="Calibri" panose="020F0502020204030204" pitchFamily="34" charset="0"/>
                <a:cs typeface="Bookman Old Style" panose="02050604050505020204" pitchFamily="18" charset="0"/>
              </a:rPr>
              <a:t>Kegiatan</a:t>
            </a:r>
            <a:r>
              <a:rPr lang="en-US" sz="2000" dirty="0">
                <a:solidFill>
                  <a:schemeClr val="bg1"/>
                </a:solidFill>
                <a:ea typeface="Calibri" panose="020F0502020204030204" pitchFamily="34" charset="0"/>
                <a:cs typeface="Bookman Old Style" panose="020506040505050202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a typeface="Calibri" panose="020F0502020204030204" pitchFamily="34" charset="0"/>
                <a:cs typeface="Bookman Old Style" panose="02050604050505020204" pitchFamily="18" charset="0"/>
              </a:rPr>
              <a:t>berikutnya</a:t>
            </a:r>
            <a:r>
              <a:rPr lang="en-US" sz="2000" dirty="0">
                <a:solidFill>
                  <a:schemeClr val="bg1"/>
                </a:solidFill>
                <a:ea typeface="Calibri" panose="020F0502020204030204" pitchFamily="34" charset="0"/>
                <a:cs typeface="Bookman Old Style" panose="020506040505050202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a typeface="Calibri" panose="020F0502020204030204" pitchFamily="34" charset="0"/>
                <a:cs typeface="Bookman Old Style" panose="02050604050505020204" pitchFamily="18" charset="0"/>
              </a:rPr>
              <a:t>adalah</a:t>
            </a:r>
            <a:r>
              <a:rPr lang="en-US" sz="2000" dirty="0">
                <a:solidFill>
                  <a:schemeClr val="bg1"/>
                </a:solidFill>
                <a:ea typeface="Calibri" panose="020F0502020204030204" pitchFamily="34" charset="0"/>
                <a:cs typeface="Bookman Old Style" panose="020506040505050202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a typeface="Calibri" panose="020F0502020204030204" pitchFamily="34" charset="0"/>
                <a:cs typeface="Bookman Old Style" panose="02050604050505020204" pitchFamily="18" charset="0"/>
              </a:rPr>
              <a:t>menuliskan</a:t>
            </a:r>
            <a:r>
              <a:rPr lang="en-US" sz="2000" dirty="0">
                <a:solidFill>
                  <a:schemeClr val="bg1"/>
                </a:solidFill>
                <a:ea typeface="Calibri" panose="020F0502020204030204" pitchFamily="34" charset="0"/>
                <a:cs typeface="Bookman Old Style" panose="020506040505050202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a typeface="Calibri" panose="020F0502020204030204" pitchFamily="34" charset="0"/>
                <a:cs typeface="Bookman Old Style" panose="02050604050505020204" pitchFamily="18" charset="0"/>
              </a:rPr>
              <a:t>atau</a:t>
            </a:r>
            <a:r>
              <a:rPr lang="en-US" sz="2000" dirty="0">
                <a:solidFill>
                  <a:schemeClr val="bg1"/>
                </a:solidFill>
                <a:ea typeface="Calibri" panose="020F0502020204030204" pitchFamily="34" charset="0"/>
                <a:cs typeface="Bookman Old Style" panose="020506040505050202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a typeface="Calibri" panose="020F0502020204030204" pitchFamily="34" charset="0"/>
                <a:cs typeface="Bookman Old Style" panose="02050604050505020204" pitchFamily="18" charset="0"/>
              </a:rPr>
              <a:t>menceritakan</a:t>
            </a:r>
            <a:r>
              <a:rPr lang="en-US" sz="2000" dirty="0">
                <a:solidFill>
                  <a:schemeClr val="bg1"/>
                </a:solidFill>
                <a:ea typeface="Calibri" panose="020F0502020204030204" pitchFamily="34" charset="0"/>
                <a:cs typeface="Bookman Old Style" panose="020506040505050202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a typeface="Calibri" panose="020F0502020204030204" pitchFamily="34" charset="0"/>
                <a:cs typeface="Bookman Old Style" panose="02050604050505020204" pitchFamily="18" charset="0"/>
              </a:rPr>
              <a:t>apa</a:t>
            </a:r>
            <a:r>
              <a:rPr lang="en-US" sz="2000" dirty="0">
                <a:solidFill>
                  <a:schemeClr val="bg1"/>
                </a:solidFill>
                <a:ea typeface="Calibri" panose="020F0502020204030204" pitchFamily="34" charset="0"/>
                <a:cs typeface="Bookman Old Style" panose="02050604050505020204" pitchFamily="18" charset="0"/>
              </a:rPr>
              <a:t> yang </a:t>
            </a:r>
            <a:r>
              <a:rPr lang="en-US" sz="2000" dirty="0" err="1">
                <a:solidFill>
                  <a:schemeClr val="bg1"/>
                </a:solidFill>
                <a:ea typeface="Calibri" panose="020F0502020204030204" pitchFamily="34" charset="0"/>
                <a:cs typeface="Bookman Old Style" panose="02050604050505020204" pitchFamily="18" charset="0"/>
              </a:rPr>
              <a:t>ditemukan</a:t>
            </a:r>
            <a:r>
              <a:rPr lang="en-US" sz="2000" dirty="0">
                <a:solidFill>
                  <a:schemeClr val="bg1"/>
                </a:solidFill>
                <a:ea typeface="Calibri" panose="020F0502020204030204" pitchFamily="34" charset="0"/>
                <a:cs typeface="Bookman Old Style" panose="020506040505050202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a typeface="Calibri" panose="020F0502020204030204" pitchFamily="34" charset="0"/>
                <a:cs typeface="Bookman Old Style" panose="02050604050505020204" pitchFamily="18" charset="0"/>
              </a:rPr>
              <a:t>dalam</a:t>
            </a:r>
            <a:r>
              <a:rPr lang="en-US" sz="2000" dirty="0">
                <a:solidFill>
                  <a:schemeClr val="bg1"/>
                </a:solidFill>
                <a:ea typeface="Calibri" panose="020F0502020204030204" pitchFamily="34" charset="0"/>
                <a:cs typeface="Bookman Old Style" panose="020506040505050202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a typeface="Calibri" panose="020F0502020204030204" pitchFamily="34" charset="0"/>
                <a:cs typeface="Bookman Old Style" panose="02050604050505020204" pitchFamily="18" charset="0"/>
              </a:rPr>
              <a:t>kegiatan</a:t>
            </a:r>
            <a:r>
              <a:rPr lang="en-US" sz="2000" dirty="0">
                <a:solidFill>
                  <a:schemeClr val="bg1"/>
                </a:solidFill>
                <a:ea typeface="Calibri" panose="020F0502020204030204" pitchFamily="34" charset="0"/>
                <a:cs typeface="Bookman Old Style" panose="020506040505050202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a typeface="Calibri" panose="020F0502020204030204" pitchFamily="34" charset="0"/>
                <a:cs typeface="Bookman Old Style" panose="02050604050505020204" pitchFamily="18" charset="0"/>
              </a:rPr>
              <a:t>mencari</a:t>
            </a:r>
            <a:r>
              <a:rPr lang="en-US" sz="2000" dirty="0">
                <a:solidFill>
                  <a:schemeClr val="bg1"/>
                </a:solidFill>
                <a:ea typeface="Calibri" panose="020F0502020204030204" pitchFamily="34" charset="0"/>
                <a:cs typeface="Bookman Old Style" panose="020506040505050202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a typeface="Calibri" panose="020F0502020204030204" pitchFamily="34" charset="0"/>
                <a:cs typeface="Bookman Old Style" panose="02050604050505020204" pitchFamily="18" charset="0"/>
              </a:rPr>
              <a:t>informasi</a:t>
            </a:r>
            <a:r>
              <a:rPr lang="en-US" sz="2000" dirty="0">
                <a:solidFill>
                  <a:schemeClr val="bg1"/>
                </a:solidFill>
                <a:ea typeface="Calibri" panose="020F0502020204030204" pitchFamily="34" charset="0"/>
                <a:cs typeface="Bookman Old Style" panose="02050604050505020204" pitchFamily="18" charset="0"/>
              </a:rPr>
              <a:t>, </a:t>
            </a:r>
            <a:r>
              <a:rPr lang="en-US" sz="2000" dirty="0" err="1">
                <a:solidFill>
                  <a:schemeClr val="bg1"/>
                </a:solidFill>
                <a:ea typeface="Calibri" panose="020F0502020204030204" pitchFamily="34" charset="0"/>
                <a:cs typeface="Bookman Old Style" panose="02050604050505020204" pitchFamily="18" charset="0"/>
              </a:rPr>
              <a:t>mengasosiasikan</a:t>
            </a:r>
            <a:r>
              <a:rPr lang="en-US" sz="2000" dirty="0">
                <a:solidFill>
                  <a:schemeClr val="bg1"/>
                </a:solidFill>
                <a:ea typeface="Calibri" panose="020F0502020204030204" pitchFamily="34" charset="0"/>
                <a:cs typeface="Bookman Old Style" panose="020506040505050202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a typeface="Calibri" panose="020F0502020204030204" pitchFamily="34" charset="0"/>
                <a:cs typeface="Bookman Old Style" panose="02050604050505020204" pitchFamily="18" charset="0"/>
              </a:rPr>
              <a:t>dan</a:t>
            </a:r>
            <a:r>
              <a:rPr lang="en-US" sz="2000" dirty="0">
                <a:solidFill>
                  <a:schemeClr val="bg1"/>
                </a:solidFill>
                <a:ea typeface="Calibri" panose="020F0502020204030204" pitchFamily="34" charset="0"/>
                <a:cs typeface="Bookman Old Style" panose="020506040505050202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a typeface="Calibri" panose="020F0502020204030204" pitchFamily="34" charset="0"/>
                <a:cs typeface="Bookman Old Style" panose="02050604050505020204" pitchFamily="18" charset="0"/>
              </a:rPr>
              <a:t>menemukan</a:t>
            </a:r>
            <a:r>
              <a:rPr lang="en-US" sz="2000" dirty="0">
                <a:solidFill>
                  <a:schemeClr val="bg1"/>
                </a:solidFill>
                <a:ea typeface="Calibri" panose="020F0502020204030204" pitchFamily="34" charset="0"/>
                <a:cs typeface="Bookman Old Style" panose="020506040505050202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a typeface="Calibri" panose="020F0502020204030204" pitchFamily="34" charset="0"/>
                <a:cs typeface="Bookman Old Style" panose="02050604050505020204" pitchFamily="18" charset="0"/>
              </a:rPr>
              <a:t>pola</a:t>
            </a:r>
            <a:r>
              <a:rPr lang="en-US" sz="2000" dirty="0">
                <a:solidFill>
                  <a:schemeClr val="bg1"/>
                </a:solidFill>
                <a:ea typeface="Calibri" panose="020F0502020204030204" pitchFamily="34" charset="0"/>
                <a:cs typeface="Bookman Old Style" panose="02050604050505020204" pitchFamily="18" charset="0"/>
              </a:rPr>
              <a:t>. </a:t>
            </a:r>
            <a:r>
              <a:rPr lang="en-US" sz="2000" dirty="0" err="1">
                <a:solidFill>
                  <a:schemeClr val="bg1"/>
                </a:solidFill>
                <a:ea typeface="Calibri" panose="020F0502020204030204" pitchFamily="34" charset="0"/>
                <a:cs typeface="Bookman Old Style" panose="02050604050505020204" pitchFamily="18" charset="0"/>
              </a:rPr>
              <a:t>Hasil</a:t>
            </a:r>
            <a:r>
              <a:rPr lang="en-US" sz="2000" dirty="0">
                <a:solidFill>
                  <a:schemeClr val="bg1"/>
                </a:solidFill>
                <a:ea typeface="Calibri" panose="020F0502020204030204" pitchFamily="34" charset="0"/>
                <a:cs typeface="Bookman Old Style" panose="020506040505050202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a typeface="Calibri" panose="020F0502020204030204" pitchFamily="34" charset="0"/>
                <a:cs typeface="Bookman Old Style" panose="02050604050505020204" pitchFamily="18" charset="0"/>
              </a:rPr>
              <a:t>tersebut</a:t>
            </a:r>
            <a:r>
              <a:rPr lang="en-US" sz="2000" dirty="0">
                <a:solidFill>
                  <a:schemeClr val="bg1"/>
                </a:solidFill>
                <a:ea typeface="Calibri" panose="020F0502020204030204" pitchFamily="34" charset="0"/>
                <a:cs typeface="Bookman Old Style" panose="020506040505050202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a typeface="Calibri" panose="020F0502020204030204" pitchFamily="34" charset="0"/>
                <a:cs typeface="Bookman Old Style" panose="02050604050505020204" pitchFamily="18" charset="0"/>
              </a:rPr>
              <a:t>disampikan</a:t>
            </a:r>
            <a:r>
              <a:rPr lang="en-US" sz="2000" dirty="0">
                <a:solidFill>
                  <a:schemeClr val="bg1"/>
                </a:solidFill>
                <a:ea typeface="Calibri" panose="020F0502020204030204" pitchFamily="34" charset="0"/>
                <a:cs typeface="Bookman Old Style" panose="02050604050505020204" pitchFamily="18" charset="0"/>
              </a:rPr>
              <a:t> di </a:t>
            </a:r>
            <a:r>
              <a:rPr lang="en-US" sz="2000" dirty="0" err="1">
                <a:solidFill>
                  <a:schemeClr val="bg1"/>
                </a:solidFill>
                <a:ea typeface="Calibri" panose="020F0502020204030204" pitchFamily="34" charset="0"/>
                <a:cs typeface="Bookman Old Style" panose="02050604050505020204" pitchFamily="18" charset="0"/>
              </a:rPr>
              <a:t>kelas</a:t>
            </a:r>
            <a:r>
              <a:rPr lang="en-US" sz="2000" dirty="0">
                <a:solidFill>
                  <a:schemeClr val="bg1"/>
                </a:solidFill>
                <a:ea typeface="Calibri" panose="020F0502020204030204" pitchFamily="34" charset="0"/>
                <a:cs typeface="Bookman Old Style" panose="020506040505050202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a typeface="Calibri" panose="020F0502020204030204" pitchFamily="34" charset="0"/>
                <a:cs typeface="Bookman Old Style" panose="02050604050505020204" pitchFamily="18" charset="0"/>
              </a:rPr>
              <a:t>dan</a:t>
            </a:r>
            <a:r>
              <a:rPr lang="en-US" sz="2000" dirty="0">
                <a:solidFill>
                  <a:schemeClr val="bg1"/>
                </a:solidFill>
                <a:ea typeface="Calibri" panose="020F0502020204030204" pitchFamily="34" charset="0"/>
                <a:cs typeface="Bookman Old Style" panose="020506040505050202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a typeface="Calibri" panose="020F0502020204030204" pitchFamily="34" charset="0"/>
                <a:cs typeface="Bookman Old Style" panose="02050604050505020204" pitchFamily="18" charset="0"/>
              </a:rPr>
              <a:t>dinilai</a:t>
            </a:r>
            <a:r>
              <a:rPr lang="en-US" sz="2000" dirty="0">
                <a:solidFill>
                  <a:schemeClr val="bg1"/>
                </a:solidFill>
                <a:ea typeface="Calibri" panose="020F0502020204030204" pitchFamily="34" charset="0"/>
                <a:cs typeface="Bookman Old Style" panose="020506040505050202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a typeface="Calibri" panose="020F0502020204030204" pitchFamily="34" charset="0"/>
                <a:cs typeface="Bookman Old Style" panose="02050604050505020204" pitchFamily="18" charset="0"/>
              </a:rPr>
              <a:t>oleh</a:t>
            </a:r>
            <a:r>
              <a:rPr lang="en-US" sz="2000" dirty="0">
                <a:solidFill>
                  <a:schemeClr val="bg1"/>
                </a:solidFill>
                <a:ea typeface="Calibri" panose="020F0502020204030204" pitchFamily="34" charset="0"/>
                <a:cs typeface="Bookman Old Style" panose="02050604050505020204" pitchFamily="18" charset="0"/>
              </a:rPr>
              <a:t> guru </a:t>
            </a:r>
            <a:r>
              <a:rPr lang="en-US" sz="2000" dirty="0" err="1">
                <a:solidFill>
                  <a:schemeClr val="bg1"/>
                </a:solidFill>
                <a:ea typeface="Calibri" panose="020F0502020204030204" pitchFamily="34" charset="0"/>
                <a:cs typeface="Bookman Old Style" panose="02050604050505020204" pitchFamily="18" charset="0"/>
              </a:rPr>
              <a:t>sebagai</a:t>
            </a:r>
            <a:r>
              <a:rPr lang="en-US" sz="2000" dirty="0">
                <a:solidFill>
                  <a:schemeClr val="bg1"/>
                </a:solidFill>
                <a:ea typeface="Calibri" panose="020F0502020204030204" pitchFamily="34" charset="0"/>
                <a:cs typeface="Bookman Old Style" panose="020506040505050202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a typeface="Calibri" panose="020F0502020204030204" pitchFamily="34" charset="0"/>
                <a:cs typeface="Bookman Old Style" panose="02050604050505020204" pitchFamily="18" charset="0"/>
              </a:rPr>
              <a:t>hasil</a:t>
            </a:r>
            <a:r>
              <a:rPr lang="en-US" sz="2000" dirty="0">
                <a:solidFill>
                  <a:schemeClr val="bg1"/>
                </a:solidFill>
                <a:ea typeface="Calibri" panose="020F0502020204030204" pitchFamily="34" charset="0"/>
                <a:cs typeface="Bookman Old Style" panose="020506040505050202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a typeface="Calibri" panose="020F0502020204030204" pitchFamily="34" charset="0"/>
                <a:cs typeface="Bookman Old Style" panose="02050604050505020204" pitchFamily="18" charset="0"/>
              </a:rPr>
              <a:t>belajar</a:t>
            </a:r>
            <a:r>
              <a:rPr lang="en-US" sz="2000" dirty="0">
                <a:solidFill>
                  <a:schemeClr val="bg1"/>
                </a:solidFill>
                <a:ea typeface="Calibri" panose="020F0502020204030204" pitchFamily="34" charset="0"/>
                <a:cs typeface="Bookman Old Style" panose="020506040505050202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a typeface="Calibri" panose="020F0502020204030204" pitchFamily="34" charset="0"/>
                <a:cs typeface="Bookman Old Style" panose="02050604050505020204" pitchFamily="18" charset="0"/>
              </a:rPr>
              <a:t>peserta</a:t>
            </a:r>
            <a:r>
              <a:rPr lang="en-US" sz="2000" dirty="0">
                <a:solidFill>
                  <a:schemeClr val="bg1"/>
                </a:solidFill>
                <a:ea typeface="Calibri" panose="020F0502020204030204" pitchFamily="34" charset="0"/>
                <a:cs typeface="Bookman Old Style" panose="020506040505050202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a typeface="Calibri" panose="020F0502020204030204" pitchFamily="34" charset="0"/>
                <a:cs typeface="Bookman Old Style" panose="02050604050505020204" pitchFamily="18" charset="0"/>
              </a:rPr>
              <a:t>didik</a:t>
            </a:r>
            <a:r>
              <a:rPr lang="en-US" sz="2000" dirty="0">
                <a:solidFill>
                  <a:schemeClr val="bg1"/>
                </a:solidFill>
                <a:ea typeface="Calibri" panose="020F0502020204030204" pitchFamily="34" charset="0"/>
                <a:cs typeface="Bookman Old Style" panose="020506040505050202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a typeface="Calibri" panose="020F0502020204030204" pitchFamily="34" charset="0"/>
                <a:cs typeface="Bookman Old Style" panose="02050604050505020204" pitchFamily="18" charset="0"/>
              </a:rPr>
              <a:t>atau</a:t>
            </a:r>
            <a:r>
              <a:rPr lang="en-US" sz="2000" dirty="0">
                <a:solidFill>
                  <a:schemeClr val="bg1"/>
                </a:solidFill>
                <a:ea typeface="Calibri" panose="020F0502020204030204" pitchFamily="34" charset="0"/>
                <a:cs typeface="Bookman Old Style" panose="020506040505050202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a typeface="Calibri" panose="020F0502020204030204" pitchFamily="34" charset="0"/>
                <a:cs typeface="Bookman Old Style" panose="02050604050505020204" pitchFamily="18" charset="0"/>
              </a:rPr>
              <a:t>kelompok</a:t>
            </a:r>
            <a:r>
              <a:rPr lang="en-US" sz="2000" dirty="0">
                <a:solidFill>
                  <a:schemeClr val="bg1"/>
                </a:solidFill>
                <a:ea typeface="Calibri" panose="020F0502020204030204" pitchFamily="34" charset="0"/>
                <a:cs typeface="Bookman Old Style" panose="020506040505050202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a typeface="Calibri" panose="020F0502020204030204" pitchFamily="34" charset="0"/>
                <a:cs typeface="Bookman Old Style" panose="02050604050505020204" pitchFamily="18" charset="0"/>
              </a:rPr>
              <a:t>peserta</a:t>
            </a:r>
            <a:r>
              <a:rPr lang="en-US" sz="2000" dirty="0">
                <a:solidFill>
                  <a:schemeClr val="bg1"/>
                </a:solidFill>
                <a:ea typeface="Calibri" panose="020F0502020204030204" pitchFamily="34" charset="0"/>
                <a:cs typeface="Bookman Old Style" panose="020506040505050202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a typeface="Calibri" panose="020F0502020204030204" pitchFamily="34" charset="0"/>
                <a:cs typeface="Bookman Old Style" panose="02050604050505020204" pitchFamily="18" charset="0"/>
              </a:rPr>
              <a:t>didik</a:t>
            </a:r>
            <a:r>
              <a:rPr lang="en-US" sz="2000" dirty="0">
                <a:solidFill>
                  <a:schemeClr val="bg1"/>
                </a:solidFill>
                <a:ea typeface="Calibri" panose="020F0502020204030204" pitchFamily="34" charset="0"/>
                <a:cs typeface="Bookman Old Style" panose="020506040505050202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a typeface="Calibri" panose="020F0502020204030204" pitchFamily="34" charset="0"/>
                <a:cs typeface="Bookman Old Style" panose="02050604050505020204" pitchFamily="18" charset="0"/>
              </a:rPr>
              <a:t>tersebut</a:t>
            </a:r>
            <a:r>
              <a:rPr lang="en-US" sz="2000" dirty="0">
                <a:solidFill>
                  <a:schemeClr val="bg1"/>
                </a:solidFill>
                <a:ea typeface="Calibri" panose="020F0502020204030204" pitchFamily="34" charset="0"/>
                <a:cs typeface="Bookman Old Style" panose="02050604050505020204" pitchFamily="18" charset="0"/>
              </a:rPr>
              <a:t>.</a:t>
            </a:r>
            <a:endParaRPr lang="en-US" sz="2000" dirty="0">
              <a:solidFill>
                <a:schemeClr val="bg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0661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054573" y="1200150"/>
            <a:ext cx="2365527" cy="9731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998EF7BD-FE81-4B20-8DC5-0B3EB736F9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10250" y="2372529"/>
            <a:ext cx="5536037" cy="1126758"/>
          </a:xfrm>
        </p:spPr>
        <p:txBody>
          <a:bodyPr/>
          <a:lstStyle/>
          <a:p>
            <a:r>
              <a:rPr lang="en-US" sz="6000" dirty="0" smtClean="0"/>
              <a:t>RPP</a:t>
            </a:r>
            <a:r>
              <a:rPr lang="en-US" sz="6600" dirty="0" smtClean="0"/>
              <a:t/>
            </a:r>
            <a:br>
              <a:rPr lang="en-US" sz="6600" dirty="0" smtClean="0"/>
            </a:br>
            <a:r>
              <a:rPr lang="en-US" sz="2000" dirty="0" smtClean="0"/>
              <a:t>(RENCANA PELAKSANAAN [EMBELAJARAN)</a:t>
            </a:r>
            <a:endParaRPr lang="en-US" sz="2000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5734050" y="3651387"/>
            <a:ext cx="5433005" cy="0"/>
          </a:xfrm>
          <a:prstGeom prst="line">
            <a:avLst/>
          </a:prstGeom>
          <a:ln w="57150">
            <a:solidFill>
              <a:srgbClr val="2C567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6375042" y="4121239"/>
            <a:ext cx="3026535" cy="3348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810250" y="3924227"/>
            <a:ext cx="32477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2060"/>
                </a:solidFill>
              </a:rPr>
              <a:t>Suhar</a:t>
            </a:r>
            <a:endParaRPr lang="en-US" sz="3200" dirty="0">
              <a:solidFill>
                <a:srgbClr val="00206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402" y="1460309"/>
            <a:ext cx="4269662" cy="4206071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474277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054573" y="1200150"/>
            <a:ext cx="2365527" cy="9731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998EF7BD-FE81-4B20-8DC5-0B3EB736F9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37336" y="335861"/>
            <a:ext cx="2295853" cy="835572"/>
          </a:xfrm>
        </p:spPr>
        <p:txBody>
          <a:bodyPr/>
          <a:lstStyle/>
          <a:p>
            <a:r>
              <a:rPr lang="en-US" sz="4800" dirty="0" smtClean="0"/>
              <a:t>INGAT:</a:t>
            </a:r>
            <a:endParaRPr lang="en-US" sz="4800" dirty="0"/>
          </a:p>
        </p:txBody>
      </p:sp>
      <p:sp>
        <p:nvSpPr>
          <p:cNvPr id="8" name="Cloud Callout 7"/>
          <p:cNvSpPr/>
          <p:nvPr/>
        </p:nvSpPr>
        <p:spPr>
          <a:xfrm>
            <a:off x="1655378" y="1590355"/>
            <a:ext cx="9506608" cy="3389589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bg1"/>
                </a:solidFill>
                <a:latin typeface="Open Sans"/>
              </a:rPr>
              <a:t>Upayakan</a:t>
            </a:r>
            <a:r>
              <a:rPr lang="en-US" sz="2400" b="1" dirty="0" smtClean="0">
                <a:solidFill>
                  <a:schemeClr val="bg1"/>
                </a:solidFill>
                <a:latin typeface="Open Sans"/>
              </a:rPr>
              <a:t> BERIBADAH, BELAJAR, BEKERJA di RUMAH</a:t>
            </a:r>
            <a:endParaRPr lang="en-US" sz="2400" b="1" dirty="0">
              <a:solidFill>
                <a:schemeClr val="bg1"/>
              </a:solidFill>
              <a:latin typeface="Open Sans"/>
            </a:endParaRPr>
          </a:p>
          <a:p>
            <a:pPr algn="ctr"/>
            <a:r>
              <a:rPr lang="en-US" sz="2400" b="1" dirty="0" err="1" smtClean="0">
                <a:solidFill>
                  <a:schemeClr val="bg1"/>
                </a:solidFill>
                <a:latin typeface="Open Sans"/>
              </a:rPr>
              <a:t>dan</a:t>
            </a:r>
            <a:r>
              <a:rPr lang="en-US" sz="2400" b="1" dirty="0" smtClean="0">
                <a:solidFill>
                  <a:schemeClr val="bg1"/>
                </a:solidFill>
                <a:latin typeface="Open Sans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Open Sans"/>
              </a:rPr>
              <a:t>jangan</a:t>
            </a:r>
            <a:r>
              <a:rPr lang="en-US" sz="2400" b="1" dirty="0" smtClean="0">
                <a:solidFill>
                  <a:schemeClr val="bg1"/>
                </a:solidFill>
                <a:latin typeface="Open Sans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Open Sans"/>
              </a:rPr>
              <a:t>lupa</a:t>
            </a:r>
            <a:r>
              <a:rPr lang="en-US" sz="2400" b="1" dirty="0" smtClean="0">
                <a:solidFill>
                  <a:schemeClr val="bg1"/>
                </a:solidFill>
                <a:latin typeface="Open Sans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Open Sans"/>
              </a:rPr>
              <a:t>selalu</a:t>
            </a:r>
            <a:endParaRPr lang="en-US" sz="2400" b="1" dirty="0" smtClean="0">
              <a:solidFill>
                <a:schemeClr val="bg1"/>
              </a:solidFill>
              <a:latin typeface="Open Sans"/>
            </a:endParaRPr>
          </a:p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Open Sans"/>
              </a:rPr>
              <a:t>MEMAKAI MASKER, JAGA JARAK </a:t>
            </a:r>
            <a:r>
              <a:rPr lang="en-US" sz="2400" b="1" dirty="0" err="1" smtClean="0">
                <a:solidFill>
                  <a:schemeClr val="bg1"/>
                </a:solidFill>
                <a:latin typeface="Open Sans"/>
              </a:rPr>
              <a:t>dan</a:t>
            </a:r>
            <a:r>
              <a:rPr lang="en-US" sz="2400" b="1" dirty="0" smtClean="0">
                <a:solidFill>
                  <a:schemeClr val="bg1"/>
                </a:solidFill>
                <a:latin typeface="Open Sans"/>
              </a:rPr>
              <a:t> CUCI TANGAN</a:t>
            </a:r>
            <a:endParaRPr lang="en-US" sz="2400" b="1" dirty="0">
              <a:solidFill>
                <a:prstClr val="white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6348" y="5398867"/>
            <a:ext cx="3981450" cy="79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148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tint val="80000"/>
                <a:satMod val="300000"/>
              </a:schemeClr>
            </a:gs>
            <a:gs pos="100000">
              <a:schemeClr val="bg1">
                <a:lumMod val="65000"/>
              </a:schemeClr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Diagonal Corner Rectangle 1"/>
          <p:cNvSpPr/>
          <p:nvPr/>
        </p:nvSpPr>
        <p:spPr>
          <a:xfrm>
            <a:off x="1497723" y="1375359"/>
            <a:ext cx="9559159" cy="464383"/>
          </a:xfrm>
          <a:prstGeom prst="round2DiagRect">
            <a:avLst/>
          </a:prstGeom>
          <a:solidFill>
            <a:srgbClr val="2C567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b="1" dirty="0" smtClean="0">
                <a:solidFill>
                  <a:prstClr val="white"/>
                </a:solidFill>
              </a:rPr>
              <a:t>PERMENDIKBUD, NOMOR 81A TAHUN 2013 TENTANG IMPLEMENTASI KURIKULUM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3" name="Round Diagonal Corner Rectangle 2"/>
          <p:cNvSpPr/>
          <p:nvPr/>
        </p:nvSpPr>
        <p:spPr>
          <a:xfrm>
            <a:off x="1497723" y="1951884"/>
            <a:ext cx="9543394" cy="659268"/>
          </a:xfrm>
          <a:prstGeom prst="round2DiagRect">
            <a:avLst/>
          </a:prstGeom>
          <a:solidFill>
            <a:srgbClr val="2C567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b="1" dirty="0">
                <a:solidFill>
                  <a:prstClr val="white"/>
                </a:solidFill>
              </a:rPr>
              <a:t>PERMENDIKBUD, NOMOR </a:t>
            </a:r>
            <a:r>
              <a:rPr lang="en-US" b="1" dirty="0" smtClean="0">
                <a:solidFill>
                  <a:prstClr val="white"/>
                </a:solidFill>
              </a:rPr>
              <a:t>22 </a:t>
            </a:r>
            <a:r>
              <a:rPr lang="en-US" b="1" dirty="0">
                <a:solidFill>
                  <a:prstClr val="white"/>
                </a:solidFill>
              </a:rPr>
              <a:t>TAHUN </a:t>
            </a:r>
            <a:r>
              <a:rPr lang="en-US" b="1" dirty="0" smtClean="0">
                <a:solidFill>
                  <a:prstClr val="white"/>
                </a:solidFill>
              </a:rPr>
              <a:t>2016 </a:t>
            </a:r>
            <a:r>
              <a:rPr lang="en-US" b="1" dirty="0">
                <a:solidFill>
                  <a:prstClr val="white"/>
                </a:solidFill>
              </a:rPr>
              <a:t>TENTANG </a:t>
            </a:r>
            <a:r>
              <a:rPr lang="en-US" b="1" dirty="0" smtClean="0">
                <a:solidFill>
                  <a:prstClr val="white"/>
                </a:solidFill>
              </a:rPr>
              <a:t>STANDAR PROSES PENDIDIKAN DASAR DAN MENENGAH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4" name="Round Diagonal Corner Rectangle 3"/>
          <p:cNvSpPr/>
          <p:nvPr/>
        </p:nvSpPr>
        <p:spPr>
          <a:xfrm>
            <a:off x="1497723" y="6044915"/>
            <a:ext cx="9559159" cy="390572"/>
          </a:xfrm>
          <a:prstGeom prst="round2DiagRect">
            <a:avLst/>
          </a:prstGeom>
          <a:solidFill>
            <a:srgbClr val="2C567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b="1" dirty="0" smtClean="0">
                <a:solidFill>
                  <a:prstClr val="white"/>
                </a:solidFill>
              </a:rPr>
              <a:t>SURAT EDARAN MENDIKBUD</a:t>
            </a:r>
            <a:r>
              <a:rPr lang="en-US" b="1" dirty="0">
                <a:solidFill>
                  <a:prstClr val="white"/>
                </a:solidFill>
              </a:rPr>
              <a:t>, NOMOR </a:t>
            </a:r>
            <a:r>
              <a:rPr lang="en-US" b="1" dirty="0" smtClean="0">
                <a:solidFill>
                  <a:prstClr val="white"/>
                </a:solidFill>
              </a:rPr>
              <a:t>14 TAHUN 2019 TENTANG PENYEDERHANAAN RPP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8" name="Round Diagonal Corner Rectangle 7"/>
          <p:cNvSpPr/>
          <p:nvPr/>
        </p:nvSpPr>
        <p:spPr>
          <a:xfrm>
            <a:off x="1497723" y="3411922"/>
            <a:ext cx="9543394" cy="1221567"/>
          </a:xfrm>
          <a:prstGeom prst="round2DiagRect">
            <a:avLst/>
          </a:prstGeom>
          <a:solidFill>
            <a:srgbClr val="2C567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b="1" dirty="0">
                <a:solidFill>
                  <a:prstClr val="white"/>
                </a:solidFill>
              </a:rPr>
              <a:t>PERMENDIKBUD, NOMOR </a:t>
            </a:r>
            <a:r>
              <a:rPr lang="en-US" b="1" dirty="0" smtClean="0">
                <a:solidFill>
                  <a:prstClr val="white"/>
                </a:solidFill>
              </a:rPr>
              <a:t>37 </a:t>
            </a:r>
            <a:r>
              <a:rPr lang="en-US" b="1" dirty="0">
                <a:solidFill>
                  <a:prstClr val="white"/>
                </a:solidFill>
              </a:rPr>
              <a:t>TAHUN </a:t>
            </a:r>
            <a:r>
              <a:rPr lang="en-US" b="1" dirty="0" smtClean="0">
                <a:solidFill>
                  <a:prstClr val="white"/>
                </a:solidFill>
              </a:rPr>
              <a:t>2018 </a:t>
            </a:r>
            <a:r>
              <a:rPr lang="en-US" b="1" dirty="0">
                <a:solidFill>
                  <a:prstClr val="white"/>
                </a:solidFill>
              </a:rPr>
              <a:t>TENTANG </a:t>
            </a:r>
            <a:r>
              <a:rPr lang="en-US" b="1" dirty="0" smtClean="0">
                <a:solidFill>
                  <a:prstClr val="white"/>
                </a:solidFill>
              </a:rPr>
              <a:t>PERUBAHAN </a:t>
            </a:r>
            <a:r>
              <a:rPr lang="en-US" b="1" dirty="0">
                <a:solidFill>
                  <a:prstClr val="white"/>
                </a:solidFill>
              </a:rPr>
              <a:t>ATAS PERATURAN MENTERI PENDIDIKAN </a:t>
            </a:r>
            <a:r>
              <a:rPr lang="en-US" b="1" dirty="0" smtClean="0">
                <a:solidFill>
                  <a:prstClr val="white"/>
                </a:solidFill>
              </a:rPr>
              <a:t>DAN </a:t>
            </a:r>
            <a:r>
              <a:rPr lang="en-US" b="1" dirty="0">
                <a:solidFill>
                  <a:prstClr val="white"/>
                </a:solidFill>
              </a:rPr>
              <a:t>KEBUDAYAAN </a:t>
            </a:r>
            <a:r>
              <a:rPr lang="en-US" b="1" dirty="0" smtClean="0">
                <a:solidFill>
                  <a:prstClr val="white"/>
                </a:solidFill>
              </a:rPr>
              <a:t>NOMOR </a:t>
            </a:r>
            <a:r>
              <a:rPr lang="en-US" b="1" dirty="0">
                <a:solidFill>
                  <a:prstClr val="white"/>
                </a:solidFill>
              </a:rPr>
              <a:t>24 TAHUN 2016 TENTANG KOMPETENSI INTI DAN </a:t>
            </a:r>
            <a:r>
              <a:rPr lang="en-US" b="1" dirty="0" smtClean="0">
                <a:solidFill>
                  <a:prstClr val="white"/>
                </a:solidFill>
              </a:rPr>
              <a:t>KOMPETENSI DASAR </a:t>
            </a:r>
            <a:r>
              <a:rPr lang="en-US" b="1" dirty="0">
                <a:solidFill>
                  <a:prstClr val="white"/>
                </a:solidFill>
              </a:rPr>
              <a:t>PELAJARAN PADA KURIKULUM 2013 PADA PENDIDIKAN DASAR DAN </a:t>
            </a:r>
          </a:p>
          <a:p>
            <a:r>
              <a:rPr lang="en-US" b="1" dirty="0">
                <a:solidFill>
                  <a:prstClr val="white"/>
                </a:solidFill>
              </a:rPr>
              <a:t>PENDIDIKAN </a:t>
            </a:r>
            <a:r>
              <a:rPr lang="en-US" b="1" dirty="0" smtClean="0">
                <a:solidFill>
                  <a:prstClr val="white"/>
                </a:solidFill>
              </a:rPr>
              <a:t>MENENGAH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10" name="Round Diagonal Corner Rectangle 9"/>
          <p:cNvSpPr/>
          <p:nvPr/>
        </p:nvSpPr>
        <p:spPr>
          <a:xfrm>
            <a:off x="1497724" y="4706994"/>
            <a:ext cx="9559159" cy="506944"/>
          </a:xfrm>
          <a:prstGeom prst="round2DiagRect">
            <a:avLst/>
          </a:prstGeom>
          <a:solidFill>
            <a:srgbClr val="2C567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b="1" dirty="0" smtClean="0">
                <a:solidFill>
                  <a:prstClr val="white"/>
                </a:solidFill>
              </a:rPr>
              <a:t>KMA, NOMOR 183 TAHUN 2019 TENTANG KURIKULUM PAI DAN BAHASA ARAB PADA MADRASAH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11" name="Round Diagonal Corner Rectangle 10"/>
          <p:cNvSpPr/>
          <p:nvPr/>
        </p:nvSpPr>
        <p:spPr>
          <a:xfrm>
            <a:off x="1497723" y="5287443"/>
            <a:ext cx="9543394" cy="683967"/>
          </a:xfrm>
          <a:prstGeom prst="round2DiagRect">
            <a:avLst/>
          </a:prstGeom>
          <a:solidFill>
            <a:srgbClr val="2C567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b="1" dirty="0" smtClean="0">
                <a:solidFill>
                  <a:prstClr val="white"/>
                </a:solidFill>
              </a:rPr>
              <a:t>KMA, NOMOR 184 TAHUN 2019 TENTANG PEDOMAN IMPLEMENTASI KURIKULUM PADA MADRASAH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12" name="Rectangular Callout 11"/>
          <p:cNvSpPr/>
          <p:nvPr/>
        </p:nvSpPr>
        <p:spPr>
          <a:xfrm>
            <a:off x="3116315" y="231600"/>
            <a:ext cx="6321973" cy="937748"/>
          </a:xfrm>
          <a:prstGeom prst="wedgeRectCallout">
            <a:avLst/>
          </a:prstGeom>
          <a:solidFill>
            <a:srgbClr val="2C567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400" b="1" dirty="0" smtClean="0">
                <a:solidFill>
                  <a:prstClr val="white"/>
                </a:solidFill>
              </a:rPr>
              <a:t>DASAR HUKUM BENTUK/PERUBAHAN RPP K13</a:t>
            </a:r>
            <a:endParaRPr lang="sv-SE" sz="2400" b="1" dirty="0">
              <a:solidFill>
                <a:prstClr val="white"/>
              </a:solidFill>
            </a:endParaRPr>
          </a:p>
        </p:txBody>
      </p:sp>
      <p:sp>
        <p:nvSpPr>
          <p:cNvPr id="9" name="Round Diagonal Corner Rectangle 8"/>
          <p:cNvSpPr/>
          <p:nvPr/>
        </p:nvSpPr>
        <p:spPr>
          <a:xfrm>
            <a:off x="1497723" y="2683112"/>
            <a:ext cx="9543394" cy="659268"/>
          </a:xfrm>
          <a:prstGeom prst="round2DiagRect">
            <a:avLst/>
          </a:prstGeom>
          <a:solidFill>
            <a:srgbClr val="2C567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b="1" dirty="0" smtClean="0">
                <a:solidFill>
                  <a:prstClr val="white"/>
                </a:solidFill>
              </a:rPr>
              <a:t>SK DIRJEN PENDIS, NOMOR 5164 TAHUN 2018 TENTANG JUKNIS PENYUSUNAN RPP PADA MADRASAH</a:t>
            </a:r>
            <a:endParaRPr lang="en-US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36093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8" grpId="0" animBg="1"/>
      <p:bldP spid="10" grpId="0" animBg="1"/>
      <p:bldP spid="11" grpId="0" animBg="1"/>
      <p:bldP spid="12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="" xmlns:a16="http://schemas.microsoft.com/office/drawing/2014/main" id="{315E3981-F0D7-482C-A8E0-6A57700BEC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8625" y="775845"/>
            <a:ext cx="1464879" cy="480131"/>
          </a:xfrm>
        </p:spPr>
        <p:txBody>
          <a:bodyPr/>
          <a:lstStyle/>
          <a:p>
            <a:r>
              <a:rPr lang="en-US" sz="2800" dirty="0" smtClean="0"/>
              <a:t>SILABUS</a:t>
            </a:r>
            <a:endParaRPr lang="en-US" sz="2800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458625" y="1451566"/>
            <a:ext cx="9024781" cy="4665899"/>
          </a:xfrm>
        </p:spPr>
        <p:txBody>
          <a:bodyPr>
            <a:noAutofit/>
          </a:bodyPr>
          <a:lstStyle/>
          <a:p>
            <a:pPr algn="just"/>
            <a:r>
              <a:rPr lang="en-US" sz="2200" b="0" dirty="0" err="1" smtClean="0"/>
              <a:t>Silabus</a:t>
            </a:r>
            <a:r>
              <a:rPr lang="en-US" sz="2200" b="0" dirty="0" smtClean="0"/>
              <a:t> </a:t>
            </a:r>
            <a:r>
              <a:rPr lang="en-US" sz="2200" b="0" dirty="0" err="1"/>
              <a:t>merupakan</a:t>
            </a:r>
            <a:r>
              <a:rPr lang="en-US" sz="2200" b="0" dirty="0"/>
              <a:t> </a:t>
            </a:r>
            <a:r>
              <a:rPr lang="en-US" sz="2200" b="0" dirty="0" err="1"/>
              <a:t>acuan</a:t>
            </a:r>
            <a:r>
              <a:rPr lang="en-US" sz="2200" b="0" dirty="0"/>
              <a:t> </a:t>
            </a:r>
            <a:r>
              <a:rPr lang="en-US" sz="2200" b="0" dirty="0" err="1"/>
              <a:t>penyusunan</a:t>
            </a:r>
            <a:r>
              <a:rPr lang="en-US" sz="2200" b="0" dirty="0"/>
              <a:t> </a:t>
            </a:r>
            <a:r>
              <a:rPr lang="en-US" sz="2200" b="0" dirty="0" err="1"/>
              <a:t>kerangka</a:t>
            </a:r>
            <a:r>
              <a:rPr lang="en-US" sz="2200" b="0" dirty="0"/>
              <a:t> </a:t>
            </a:r>
            <a:r>
              <a:rPr lang="en-US" sz="2200" b="0" dirty="0" err="1"/>
              <a:t>pembelajaran</a:t>
            </a:r>
            <a:r>
              <a:rPr lang="en-US" sz="2200" b="0" dirty="0"/>
              <a:t> </a:t>
            </a:r>
            <a:r>
              <a:rPr lang="en-US" sz="2200" b="0" dirty="0" err="1" smtClean="0"/>
              <a:t>untuk</a:t>
            </a:r>
            <a:r>
              <a:rPr lang="en-US" sz="2200" b="0" dirty="0" smtClean="0"/>
              <a:t> </a:t>
            </a:r>
            <a:r>
              <a:rPr lang="en-US" sz="2200" b="0" dirty="0" err="1" smtClean="0"/>
              <a:t>setiap</a:t>
            </a:r>
            <a:r>
              <a:rPr lang="en-US" sz="2200" b="0" dirty="0" smtClean="0"/>
              <a:t> </a:t>
            </a:r>
            <a:r>
              <a:rPr lang="en-US" sz="2200" b="0" dirty="0" err="1"/>
              <a:t>bahan</a:t>
            </a:r>
            <a:r>
              <a:rPr lang="en-US" sz="2200" b="0" dirty="0"/>
              <a:t> </a:t>
            </a:r>
            <a:r>
              <a:rPr lang="en-US" sz="2200" b="0" dirty="0" err="1"/>
              <a:t>kajian</a:t>
            </a:r>
            <a:r>
              <a:rPr lang="en-US" sz="2200" b="0" dirty="0"/>
              <a:t> </a:t>
            </a:r>
            <a:r>
              <a:rPr lang="en-US" sz="2200" b="0" dirty="0" err="1"/>
              <a:t>mata</a:t>
            </a:r>
            <a:r>
              <a:rPr lang="en-US" sz="2200" b="0" dirty="0"/>
              <a:t> </a:t>
            </a:r>
            <a:r>
              <a:rPr lang="en-US" sz="2200" b="0" dirty="0" err="1"/>
              <a:t>pelajaran</a:t>
            </a:r>
            <a:r>
              <a:rPr lang="en-US" sz="2200" b="0" dirty="0"/>
              <a:t>. </a:t>
            </a:r>
            <a:r>
              <a:rPr lang="en-US" sz="2200" b="0" dirty="0" err="1"/>
              <a:t>Silabus</a:t>
            </a:r>
            <a:r>
              <a:rPr lang="en-US" sz="2200" b="0" dirty="0"/>
              <a:t> paling </a:t>
            </a:r>
            <a:r>
              <a:rPr lang="en-US" sz="2200" b="0" dirty="0" err="1"/>
              <a:t>sedikit</a:t>
            </a:r>
            <a:r>
              <a:rPr lang="en-US" sz="2200" b="0" dirty="0"/>
              <a:t> </a:t>
            </a:r>
            <a:r>
              <a:rPr lang="en-US" sz="2200" b="0" dirty="0" err="1"/>
              <a:t>memuat</a:t>
            </a:r>
            <a:r>
              <a:rPr lang="en-US" sz="2200" b="0" dirty="0"/>
              <a:t>:</a:t>
            </a:r>
          </a:p>
          <a:p>
            <a:pPr marL="457200" indent="-457200" algn="just">
              <a:buClr>
                <a:schemeClr val="bg1"/>
              </a:buClr>
              <a:buFont typeface="+mj-lt"/>
              <a:buAutoNum type="arabicPeriod"/>
            </a:pPr>
            <a:r>
              <a:rPr lang="en-US" sz="2200" b="0" dirty="0" err="1" smtClean="0"/>
              <a:t>Identitas</a:t>
            </a:r>
            <a:r>
              <a:rPr lang="en-US" sz="2200" b="0" dirty="0" smtClean="0"/>
              <a:t> </a:t>
            </a:r>
            <a:r>
              <a:rPr lang="en-US" sz="2200" b="0" dirty="0" err="1"/>
              <a:t>mata</a:t>
            </a:r>
            <a:r>
              <a:rPr lang="en-US" sz="2200" b="0" dirty="0"/>
              <a:t> </a:t>
            </a:r>
            <a:r>
              <a:rPr lang="en-US" sz="2200" b="0" dirty="0" err="1"/>
              <a:t>pelajaran</a:t>
            </a:r>
            <a:r>
              <a:rPr lang="en-US" sz="2200" b="0" dirty="0"/>
              <a:t> (</a:t>
            </a:r>
            <a:r>
              <a:rPr lang="en-US" sz="2200" b="0" dirty="0" err="1"/>
              <a:t>khusus</a:t>
            </a:r>
            <a:r>
              <a:rPr lang="en-US" sz="2200" b="0" dirty="0"/>
              <a:t> SMP/MTs/SMPLB/</a:t>
            </a:r>
            <a:r>
              <a:rPr lang="en-US" sz="2200" b="0" dirty="0" err="1"/>
              <a:t>Paket</a:t>
            </a:r>
            <a:r>
              <a:rPr lang="en-US" sz="2200" b="0" dirty="0"/>
              <a:t> B </a:t>
            </a:r>
            <a:r>
              <a:rPr lang="en-US" sz="2200" b="0" dirty="0" err="1"/>
              <a:t>dan</a:t>
            </a:r>
            <a:r>
              <a:rPr lang="en-US" sz="2200" b="0" dirty="0"/>
              <a:t> </a:t>
            </a:r>
            <a:r>
              <a:rPr lang="en-US" sz="2200" b="0" dirty="0" smtClean="0"/>
              <a:t>SMA/MA/SMALB/SMK/MAK/</a:t>
            </a:r>
            <a:r>
              <a:rPr lang="en-US" sz="2200" b="0" dirty="0" err="1" smtClean="0"/>
              <a:t>Paket</a:t>
            </a:r>
            <a:r>
              <a:rPr lang="en-US" sz="2200" b="0" dirty="0" smtClean="0"/>
              <a:t> </a:t>
            </a:r>
            <a:r>
              <a:rPr lang="en-US" sz="2200" b="0" dirty="0"/>
              <a:t>C/ </a:t>
            </a:r>
            <a:r>
              <a:rPr lang="en-US" sz="2200" b="0" dirty="0" err="1"/>
              <a:t>Paket</a:t>
            </a:r>
            <a:r>
              <a:rPr lang="en-US" sz="2200" b="0" dirty="0"/>
              <a:t> C </a:t>
            </a:r>
            <a:r>
              <a:rPr lang="en-US" sz="2200" b="0" dirty="0" err="1"/>
              <a:t>Kejuruan</a:t>
            </a:r>
            <a:r>
              <a:rPr lang="en-US" sz="2200" b="0" dirty="0" smtClean="0"/>
              <a:t>); </a:t>
            </a:r>
          </a:p>
          <a:p>
            <a:pPr marL="457200" indent="-457200" algn="just">
              <a:buClr>
                <a:schemeClr val="bg1"/>
              </a:buClr>
              <a:buFont typeface="+mj-lt"/>
              <a:buAutoNum type="arabicPeriod"/>
            </a:pPr>
            <a:r>
              <a:rPr lang="en-US" sz="2200" b="0" dirty="0" err="1" smtClean="0"/>
              <a:t>Identitas</a:t>
            </a:r>
            <a:r>
              <a:rPr lang="en-US" sz="2200" b="0" dirty="0" smtClean="0"/>
              <a:t> </a:t>
            </a:r>
            <a:r>
              <a:rPr lang="en-US" sz="2200" b="0" dirty="0" err="1"/>
              <a:t>sekolah</a:t>
            </a:r>
            <a:r>
              <a:rPr lang="en-US" sz="2200" b="0" dirty="0"/>
              <a:t> </a:t>
            </a:r>
            <a:r>
              <a:rPr lang="en-US" sz="2200" b="0" dirty="0" err="1"/>
              <a:t>meliputi</a:t>
            </a:r>
            <a:r>
              <a:rPr lang="en-US" sz="2200" b="0" dirty="0"/>
              <a:t> </a:t>
            </a:r>
            <a:r>
              <a:rPr lang="en-US" sz="2200" b="0" dirty="0" err="1"/>
              <a:t>nama</a:t>
            </a:r>
            <a:r>
              <a:rPr lang="en-US" sz="2200" b="0" dirty="0"/>
              <a:t> </a:t>
            </a:r>
            <a:r>
              <a:rPr lang="en-US" sz="2200" b="0" dirty="0" err="1"/>
              <a:t>satuan</a:t>
            </a:r>
            <a:r>
              <a:rPr lang="en-US" sz="2200" b="0" dirty="0"/>
              <a:t> </a:t>
            </a:r>
            <a:r>
              <a:rPr lang="en-US" sz="2200" b="0" dirty="0" err="1"/>
              <a:t>pendidikan</a:t>
            </a:r>
            <a:r>
              <a:rPr lang="en-US" sz="2200" b="0" dirty="0"/>
              <a:t> </a:t>
            </a:r>
            <a:r>
              <a:rPr lang="en-US" sz="2200" b="0" dirty="0" err="1"/>
              <a:t>dan</a:t>
            </a:r>
            <a:r>
              <a:rPr lang="en-US" sz="2200" b="0" dirty="0"/>
              <a:t> </a:t>
            </a:r>
            <a:r>
              <a:rPr lang="en-US" sz="2200" b="0" dirty="0" err="1" smtClean="0"/>
              <a:t>kelas</a:t>
            </a:r>
            <a:r>
              <a:rPr lang="en-US" sz="2200" b="0" dirty="0" smtClean="0"/>
              <a:t>;</a:t>
            </a:r>
          </a:p>
          <a:p>
            <a:pPr marL="457200" indent="-457200" algn="just">
              <a:buClr>
                <a:schemeClr val="bg1"/>
              </a:buClr>
              <a:buFont typeface="+mj-lt"/>
              <a:buAutoNum type="arabicPeriod"/>
            </a:pPr>
            <a:r>
              <a:rPr lang="en-US" sz="2200" b="0" dirty="0" err="1" smtClean="0"/>
              <a:t>Kompetensi</a:t>
            </a:r>
            <a:r>
              <a:rPr lang="en-US" sz="2200" b="0" dirty="0" smtClean="0"/>
              <a:t> </a:t>
            </a:r>
            <a:r>
              <a:rPr lang="en-US" sz="2200" b="0" dirty="0" err="1"/>
              <a:t>inti</a:t>
            </a:r>
            <a:r>
              <a:rPr lang="en-US" sz="2200" b="0" dirty="0"/>
              <a:t>, </a:t>
            </a:r>
            <a:r>
              <a:rPr lang="en-US" sz="2200" b="0" dirty="0" err="1"/>
              <a:t>merupakan</a:t>
            </a:r>
            <a:r>
              <a:rPr lang="en-US" sz="2200" b="0" dirty="0"/>
              <a:t> </a:t>
            </a:r>
            <a:r>
              <a:rPr lang="en-US" sz="2200" b="0" dirty="0" err="1"/>
              <a:t>gambaran</a:t>
            </a:r>
            <a:r>
              <a:rPr lang="en-US" sz="2200" b="0" dirty="0"/>
              <a:t> </a:t>
            </a:r>
            <a:r>
              <a:rPr lang="en-US" sz="2200" b="0" dirty="0" err="1"/>
              <a:t>secara</a:t>
            </a:r>
            <a:r>
              <a:rPr lang="en-US" sz="2200" b="0" dirty="0"/>
              <a:t> </a:t>
            </a:r>
            <a:r>
              <a:rPr lang="en-US" sz="2200" b="0" dirty="0" err="1"/>
              <a:t>kategorial</a:t>
            </a:r>
            <a:r>
              <a:rPr lang="en-US" sz="2200" b="0" dirty="0"/>
              <a:t> </a:t>
            </a:r>
            <a:r>
              <a:rPr lang="en-US" sz="2200" b="0" dirty="0" err="1"/>
              <a:t>mengenai</a:t>
            </a:r>
            <a:r>
              <a:rPr lang="en-US" sz="2200" b="0" dirty="0"/>
              <a:t> </a:t>
            </a:r>
            <a:r>
              <a:rPr lang="en-US" sz="2200" b="0" dirty="0" err="1" smtClean="0"/>
              <a:t>kompetensi</a:t>
            </a:r>
            <a:r>
              <a:rPr lang="en-US" sz="2200" b="0" dirty="0" smtClean="0"/>
              <a:t> </a:t>
            </a:r>
            <a:r>
              <a:rPr lang="en-US" sz="2200" b="0" dirty="0" err="1"/>
              <a:t>dalam</a:t>
            </a:r>
            <a:r>
              <a:rPr lang="en-US" sz="2200" b="0" dirty="0"/>
              <a:t> </a:t>
            </a:r>
            <a:r>
              <a:rPr lang="en-US" sz="2200" b="0" dirty="0" err="1"/>
              <a:t>aspek</a:t>
            </a:r>
            <a:r>
              <a:rPr lang="en-US" sz="2200" b="0" dirty="0"/>
              <a:t> </a:t>
            </a:r>
            <a:r>
              <a:rPr lang="en-US" sz="2200" b="0" dirty="0" err="1"/>
              <a:t>sikap</a:t>
            </a:r>
            <a:r>
              <a:rPr lang="en-US" sz="2200" b="0" dirty="0"/>
              <a:t>, </a:t>
            </a:r>
            <a:r>
              <a:rPr lang="en-US" sz="2200" b="0" dirty="0" err="1"/>
              <a:t>pengetahuan</a:t>
            </a:r>
            <a:r>
              <a:rPr lang="en-US" sz="2200" b="0" dirty="0"/>
              <a:t>, </a:t>
            </a:r>
            <a:r>
              <a:rPr lang="en-US" sz="2200" b="0" dirty="0" err="1"/>
              <a:t>dan</a:t>
            </a:r>
            <a:r>
              <a:rPr lang="en-US" sz="2200" b="0" dirty="0"/>
              <a:t> </a:t>
            </a:r>
            <a:r>
              <a:rPr lang="en-US" sz="2200" b="0" dirty="0" err="1" smtClean="0"/>
              <a:t>keterampilan</a:t>
            </a:r>
            <a:r>
              <a:rPr lang="en-US" sz="2200" b="0" dirty="0" smtClean="0"/>
              <a:t> yang </a:t>
            </a:r>
            <a:r>
              <a:rPr lang="en-US" sz="2200" b="0" dirty="0" err="1"/>
              <a:t>harus</a:t>
            </a:r>
            <a:r>
              <a:rPr lang="en-US" sz="2200" b="0" dirty="0"/>
              <a:t> </a:t>
            </a:r>
            <a:r>
              <a:rPr lang="en-US" sz="2200" b="0" dirty="0" err="1"/>
              <a:t>dipelajari</a:t>
            </a:r>
            <a:r>
              <a:rPr lang="en-US" sz="2200" b="0" dirty="0"/>
              <a:t> </a:t>
            </a:r>
            <a:r>
              <a:rPr lang="en-US" sz="2200" b="0" dirty="0" err="1"/>
              <a:t>peserta</a:t>
            </a:r>
            <a:r>
              <a:rPr lang="en-US" sz="2200" b="0" dirty="0"/>
              <a:t> </a:t>
            </a:r>
            <a:r>
              <a:rPr lang="en-US" sz="2200" b="0" dirty="0" err="1"/>
              <a:t>didik</a:t>
            </a:r>
            <a:r>
              <a:rPr lang="en-US" sz="2200" b="0" dirty="0"/>
              <a:t> </a:t>
            </a:r>
            <a:r>
              <a:rPr lang="en-US" sz="2200" b="0" dirty="0" err="1"/>
              <a:t>untuk</a:t>
            </a:r>
            <a:r>
              <a:rPr lang="en-US" sz="2200" b="0" dirty="0"/>
              <a:t> </a:t>
            </a:r>
            <a:r>
              <a:rPr lang="en-US" sz="2200" b="0" dirty="0" err="1"/>
              <a:t>suatu</a:t>
            </a:r>
            <a:r>
              <a:rPr lang="en-US" sz="2200" b="0" dirty="0"/>
              <a:t> </a:t>
            </a:r>
            <a:r>
              <a:rPr lang="en-US" sz="2200" b="0" dirty="0" err="1"/>
              <a:t>jenjang</a:t>
            </a:r>
            <a:r>
              <a:rPr lang="en-US" sz="2200" b="0" dirty="0"/>
              <a:t> </a:t>
            </a:r>
            <a:r>
              <a:rPr lang="en-US" sz="2200" b="0" dirty="0" err="1"/>
              <a:t>sekolah</a:t>
            </a:r>
            <a:r>
              <a:rPr lang="en-US" sz="2200" b="0" dirty="0" smtClean="0"/>
              <a:t>, </a:t>
            </a:r>
            <a:r>
              <a:rPr lang="en-US" sz="2200" b="0" dirty="0" err="1" smtClean="0"/>
              <a:t>kelas</a:t>
            </a:r>
            <a:r>
              <a:rPr lang="en-US" sz="2200" b="0" dirty="0" smtClean="0"/>
              <a:t> </a:t>
            </a:r>
            <a:r>
              <a:rPr lang="en-US" sz="2200" b="0" dirty="0" err="1"/>
              <a:t>dan</a:t>
            </a:r>
            <a:r>
              <a:rPr lang="en-US" sz="2200" b="0" dirty="0"/>
              <a:t> </a:t>
            </a:r>
            <a:r>
              <a:rPr lang="en-US" sz="2200" b="0" dirty="0" err="1"/>
              <a:t>mata</a:t>
            </a:r>
            <a:r>
              <a:rPr lang="en-US" sz="2200" b="0" dirty="0"/>
              <a:t> </a:t>
            </a:r>
            <a:r>
              <a:rPr lang="en-US" sz="2200" b="0" dirty="0" err="1"/>
              <a:t>pelajaran</a:t>
            </a:r>
            <a:r>
              <a:rPr lang="en-US" sz="2200" b="0" dirty="0"/>
              <a:t>; </a:t>
            </a:r>
            <a:endParaRPr lang="en-US" sz="2200" b="0" dirty="0" smtClean="0"/>
          </a:p>
          <a:p>
            <a:pPr marL="457200" indent="-457200" algn="just">
              <a:buClr>
                <a:schemeClr val="bg1"/>
              </a:buClr>
              <a:buFont typeface="+mj-lt"/>
              <a:buAutoNum type="arabicPeriod"/>
            </a:pPr>
            <a:r>
              <a:rPr lang="en-US" sz="2200" b="0" dirty="0" err="1" smtClean="0"/>
              <a:t>kompetensi</a:t>
            </a:r>
            <a:r>
              <a:rPr lang="en-US" sz="2200" b="0" dirty="0" smtClean="0"/>
              <a:t> </a:t>
            </a:r>
            <a:r>
              <a:rPr lang="en-US" sz="2200" b="0" dirty="0" err="1"/>
              <a:t>dasar</a:t>
            </a:r>
            <a:r>
              <a:rPr lang="en-US" sz="2200" b="0" dirty="0"/>
              <a:t>, </a:t>
            </a:r>
            <a:r>
              <a:rPr lang="en-US" sz="2200" b="0" dirty="0" err="1"/>
              <a:t>merupakan</a:t>
            </a:r>
            <a:r>
              <a:rPr lang="en-US" sz="2200" b="0" dirty="0"/>
              <a:t> </a:t>
            </a:r>
            <a:r>
              <a:rPr lang="en-US" sz="2200" b="0" dirty="0" err="1"/>
              <a:t>kemampuan</a:t>
            </a:r>
            <a:r>
              <a:rPr lang="en-US" sz="2200" b="0" dirty="0"/>
              <a:t> </a:t>
            </a:r>
            <a:r>
              <a:rPr lang="en-US" sz="2200" b="0" dirty="0" err="1"/>
              <a:t>spesifik</a:t>
            </a:r>
            <a:r>
              <a:rPr lang="en-US" sz="2200" b="0" dirty="0"/>
              <a:t> yang </a:t>
            </a:r>
            <a:r>
              <a:rPr lang="en-US" sz="2200" b="0" dirty="0" err="1" smtClean="0"/>
              <a:t>mencakup</a:t>
            </a:r>
            <a:r>
              <a:rPr lang="en-US" sz="2200" b="0" dirty="0" smtClean="0"/>
              <a:t> </a:t>
            </a:r>
            <a:r>
              <a:rPr lang="en-US" sz="2200" b="0" dirty="0" err="1" smtClean="0"/>
              <a:t>sikap</a:t>
            </a:r>
            <a:r>
              <a:rPr lang="en-US" sz="2200" b="0" dirty="0"/>
              <a:t>, </a:t>
            </a:r>
            <a:r>
              <a:rPr lang="en-US" sz="2200" b="0" dirty="0" err="1"/>
              <a:t>pengetahuan</a:t>
            </a:r>
            <a:r>
              <a:rPr lang="en-US" sz="2200" b="0" dirty="0"/>
              <a:t>, </a:t>
            </a:r>
            <a:r>
              <a:rPr lang="en-US" sz="2200" b="0" dirty="0" err="1"/>
              <a:t>dan</a:t>
            </a:r>
            <a:r>
              <a:rPr lang="en-US" sz="2200" b="0" dirty="0"/>
              <a:t> </a:t>
            </a:r>
            <a:r>
              <a:rPr lang="en-US" sz="2200" b="0" dirty="0" err="1"/>
              <a:t>keterampilan</a:t>
            </a:r>
            <a:r>
              <a:rPr lang="en-US" sz="2200" b="0" dirty="0"/>
              <a:t> yang </a:t>
            </a:r>
            <a:r>
              <a:rPr lang="en-US" sz="2200" b="0" dirty="0" err="1"/>
              <a:t>terkait</a:t>
            </a:r>
            <a:r>
              <a:rPr lang="en-US" sz="2200" b="0" dirty="0"/>
              <a:t> </a:t>
            </a:r>
            <a:r>
              <a:rPr lang="en-US" sz="2200" b="0" dirty="0" err="1"/>
              <a:t>muatan</a:t>
            </a:r>
            <a:r>
              <a:rPr lang="en-US" sz="2200" b="0" dirty="0"/>
              <a:t> </a:t>
            </a:r>
            <a:r>
              <a:rPr lang="en-US" sz="2200" b="0" dirty="0" err="1" smtClean="0"/>
              <a:t>atau</a:t>
            </a:r>
            <a:r>
              <a:rPr lang="en-US" sz="2200" b="0" dirty="0" smtClean="0"/>
              <a:t> </a:t>
            </a:r>
            <a:r>
              <a:rPr lang="en-US" sz="2200" b="0" dirty="0" err="1" smtClean="0"/>
              <a:t>mata</a:t>
            </a:r>
            <a:r>
              <a:rPr lang="en-US" sz="2200" b="0" dirty="0" smtClean="0"/>
              <a:t> </a:t>
            </a:r>
            <a:r>
              <a:rPr lang="en-US" sz="2200" b="0" dirty="0" err="1"/>
              <a:t>pelajaran</a:t>
            </a:r>
            <a:r>
              <a:rPr lang="en-US" sz="2200" b="0" dirty="0"/>
              <a:t>; </a:t>
            </a:r>
            <a:endParaRPr lang="en-US" sz="2200" b="0" dirty="0" smtClean="0"/>
          </a:p>
          <a:p>
            <a:pPr marL="457200" indent="-457200" algn="just">
              <a:buClr>
                <a:schemeClr val="bg1"/>
              </a:buClr>
              <a:buFont typeface="+mj-lt"/>
              <a:buAutoNum type="arabicPeriod"/>
            </a:pPr>
            <a:r>
              <a:rPr lang="en-US" sz="2200" b="0" dirty="0" err="1" smtClean="0"/>
              <a:t>Tema</a:t>
            </a:r>
            <a:r>
              <a:rPr lang="en-US" sz="2200" b="0" dirty="0" smtClean="0"/>
              <a:t> (</a:t>
            </a:r>
            <a:r>
              <a:rPr lang="en-US" sz="2200" b="0" dirty="0" err="1"/>
              <a:t>khusus</a:t>
            </a:r>
            <a:r>
              <a:rPr lang="en-US" sz="2200" b="0" dirty="0"/>
              <a:t> SD/MI/SDLB/</a:t>
            </a:r>
            <a:r>
              <a:rPr lang="en-US" sz="2200" b="0" dirty="0" err="1"/>
              <a:t>Paket</a:t>
            </a:r>
            <a:r>
              <a:rPr lang="en-US" sz="2200" b="0" dirty="0"/>
              <a:t> A);</a:t>
            </a:r>
          </a:p>
          <a:p>
            <a:pPr marL="457200" indent="-457200" algn="just">
              <a:buClr>
                <a:schemeClr val="bg1"/>
              </a:buClr>
              <a:buFont typeface="+mj-lt"/>
              <a:buAutoNum type="arabicPeriod"/>
            </a:pPr>
            <a:endParaRPr lang="en-US" sz="2200" b="0" dirty="0"/>
          </a:p>
        </p:txBody>
      </p:sp>
    </p:spTree>
    <p:extLst>
      <p:ext uri="{BB962C8B-B14F-4D97-AF65-F5344CB8AC3E}">
        <p14:creationId xmlns:p14="http://schemas.microsoft.com/office/powerpoint/2010/main" val="2354739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="" xmlns:a16="http://schemas.microsoft.com/office/drawing/2014/main" id="{315E3981-F0D7-482C-A8E0-6A57700BEC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8625" y="775845"/>
            <a:ext cx="1464879" cy="480131"/>
          </a:xfrm>
        </p:spPr>
        <p:txBody>
          <a:bodyPr/>
          <a:lstStyle/>
          <a:p>
            <a:r>
              <a:rPr lang="en-US" sz="2800" dirty="0" smtClean="0"/>
              <a:t>SILABUS</a:t>
            </a:r>
            <a:endParaRPr lang="en-US" sz="2800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458625" y="1390918"/>
            <a:ext cx="8535381" cy="4906851"/>
          </a:xfrm>
        </p:spPr>
        <p:txBody>
          <a:bodyPr>
            <a:noAutofit/>
          </a:bodyPr>
          <a:lstStyle/>
          <a:p>
            <a:pPr marL="457200" indent="-457200" algn="l">
              <a:buClr>
                <a:schemeClr val="bg1"/>
              </a:buClr>
              <a:buFont typeface="+mj-lt"/>
              <a:buAutoNum type="arabicPeriod" startAt="6"/>
            </a:pPr>
            <a:r>
              <a:rPr lang="en-US" sz="2200" b="0" dirty="0" err="1" smtClean="0"/>
              <a:t>Materi</a:t>
            </a:r>
            <a:r>
              <a:rPr lang="en-US" sz="2200" b="0" dirty="0" smtClean="0"/>
              <a:t> </a:t>
            </a:r>
            <a:r>
              <a:rPr lang="en-US" sz="2200" b="0" dirty="0" err="1"/>
              <a:t>pokok</a:t>
            </a:r>
            <a:r>
              <a:rPr lang="en-US" sz="2200" b="0" dirty="0"/>
              <a:t>, </a:t>
            </a:r>
            <a:r>
              <a:rPr lang="en-US" sz="2200" b="0" dirty="0" err="1"/>
              <a:t>memuat</a:t>
            </a:r>
            <a:r>
              <a:rPr lang="en-US" sz="2200" b="0" dirty="0"/>
              <a:t> </a:t>
            </a:r>
            <a:r>
              <a:rPr lang="en-US" sz="2200" b="0" dirty="0" err="1"/>
              <a:t>fakta</a:t>
            </a:r>
            <a:r>
              <a:rPr lang="en-US" sz="2200" b="0" dirty="0"/>
              <a:t>, </a:t>
            </a:r>
            <a:r>
              <a:rPr lang="en-US" sz="2200" b="0" dirty="0" err="1"/>
              <a:t>konsep</a:t>
            </a:r>
            <a:r>
              <a:rPr lang="en-US" sz="2200" b="0" dirty="0"/>
              <a:t>, </a:t>
            </a:r>
            <a:r>
              <a:rPr lang="en-US" sz="2200" b="0" dirty="0" err="1"/>
              <a:t>prinsip</a:t>
            </a:r>
            <a:r>
              <a:rPr lang="en-US" sz="2200" b="0" dirty="0"/>
              <a:t>, </a:t>
            </a:r>
            <a:r>
              <a:rPr lang="en-US" sz="2200" b="0" dirty="0" err="1"/>
              <a:t>dan</a:t>
            </a:r>
            <a:r>
              <a:rPr lang="en-US" sz="2200" b="0" dirty="0"/>
              <a:t> </a:t>
            </a:r>
            <a:r>
              <a:rPr lang="en-US" sz="2200" b="0" dirty="0" err="1"/>
              <a:t>prosedur</a:t>
            </a:r>
            <a:r>
              <a:rPr lang="en-US" sz="2200" b="0" dirty="0"/>
              <a:t> yang </a:t>
            </a:r>
            <a:r>
              <a:rPr lang="sv-SE" sz="2200" b="0" dirty="0" smtClean="0"/>
              <a:t>relevan</a:t>
            </a:r>
            <a:r>
              <a:rPr lang="sv-SE" sz="2200" b="0" dirty="0"/>
              <a:t>, dan ditulis dalam bentuk butir-butir sesuai </a:t>
            </a:r>
            <a:r>
              <a:rPr lang="sv-SE" sz="2200" b="0" dirty="0" smtClean="0"/>
              <a:t>dengan </a:t>
            </a:r>
            <a:r>
              <a:rPr lang="en-US" sz="2200" b="0" dirty="0" err="1" smtClean="0"/>
              <a:t>rumusan</a:t>
            </a:r>
            <a:r>
              <a:rPr lang="en-US" sz="2200" b="0" dirty="0" smtClean="0"/>
              <a:t> </a:t>
            </a:r>
            <a:r>
              <a:rPr lang="en-US" sz="2200" b="0" dirty="0" err="1"/>
              <a:t>indikator</a:t>
            </a:r>
            <a:r>
              <a:rPr lang="en-US" sz="2200" b="0" dirty="0"/>
              <a:t> </a:t>
            </a:r>
            <a:r>
              <a:rPr lang="en-US" sz="2200" b="0" dirty="0" err="1"/>
              <a:t>pencapaian</a:t>
            </a:r>
            <a:r>
              <a:rPr lang="en-US" sz="2200" b="0" dirty="0"/>
              <a:t> </a:t>
            </a:r>
            <a:r>
              <a:rPr lang="en-US" sz="2200" b="0" dirty="0" err="1"/>
              <a:t>kompetensi</a:t>
            </a:r>
            <a:r>
              <a:rPr lang="en-US" sz="2200" b="0" dirty="0"/>
              <a:t>; </a:t>
            </a:r>
            <a:endParaRPr lang="en-US" sz="2200" b="0" dirty="0" smtClean="0"/>
          </a:p>
          <a:p>
            <a:pPr marL="457200" indent="-457200" algn="l">
              <a:buClr>
                <a:schemeClr val="bg1"/>
              </a:buClr>
              <a:buFont typeface="+mj-lt"/>
              <a:buAutoNum type="arabicPeriod" startAt="6"/>
            </a:pPr>
            <a:r>
              <a:rPr lang="en-US" sz="2200" b="0" dirty="0" err="1" smtClean="0"/>
              <a:t>Pembelajaran</a:t>
            </a:r>
            <a:r>
              <a:rPr lang="en-US" sz="2200" b="0" dirty="0" smtClean="0"/>
              <a:t>, </a:t>
            </a:r>
            <a:r>
              <a:rPr lang="en-US" sz="2200" b="0" dirty="0" err="1"/>
              <a:t>yaitu</a:t>
            </a:r>
            <a:r>
              <a:rPr lang="en-US" sz="2200" b="0" dirty="0"/>
              <a:t> </a:t>
            </a:r>
            <a:r>
              <a:rPr lang="en-US" sz="2200" b="0" dirty="0" err="1"/>
              <a:t>kegiatan</a:t>
            </a:r>
            <a:r>
              <a:rPr lang="en-US" sz="2200" b="0" dirty="0"/>
              <a:t> yang </a:t>
            </a:r>
            <a:r>
              <a:rPr lang="en-US" sz="2200" b="0" dirty="0" err="1"/>
              <a:t>dilakukan</a:t>
            </a:r>
            <a:r>
              <a:rPr lang="en-US" sz="2200" b="0" dirty="0"/>
              <a:t> </a:t>
            </a:r>
            <a:r>
              <a:rPr lang="en-US" sz="2200" b="0" dirty="0" err="1"/>
              <a:t>oleh</a:t>
            </a:r>
            <a:r>
              <a:rPr lang="en-US" sz="2200" b="0" dirty="0"/>
              <a:t> </a:t>
            </a:r>
            <a:r>
              <a:rPr lang="en-US" sz="2200" b="0" dirty="0" err="1"/>
              <a:t>pendidik</a:t>
            </a:r>
            <a:r>
              <a:rPr lang="en-US" sz="2200" b="0" dirty="0"/>
              <a:t> </a:t>
            </a:r>
            <a:r>
              <a:rPr lang="en-US" sz="2200" b="0" dirty="0" err="1" smtClean="0"/>
              <a:t>dan</a:t>
            </a:r>
            <a:r>
              <a:rPr lang="en-US" sz="2200" b="0" dirty="0" smtClean="0"/>
              <a:t> </a:t>
            </a:r>
            <a:r>
              <a:rPr lang="en-US" sz="2200" b="0" dirty="0" err="1" smtClean="0"/>
              <a:t>peserta</a:t>
            </a:r>
            <a:r>
              <a:rPr lang="en-US" sz="2200" b="0" dirty="0" smtClean="0"/>
              <a:t> </a:t>
            </a:r>
            <a:r>
              <a:rPr lang="en-US" sz="2200" b="0" dirty="0" err="1"/>
              <a:t>didik</a:t>
            </a:r>
            <a:r>
              <a:rPr lang="en-US" sz="2200" b="0" dirty="0"/>
              <a:t> </a:t>
            </a:r>
            <a:r>
              <a:rPr lang="en-US" sz="2200" b="0" dirty="0" err="1"/>
              <a:t>untuk</a:t>
            </a:r>
            <a:r>
              <a:rPr lang="en-US" sz="2200" b="0" dirty="0"/>
              <a:t> </a:t>
            </a:r>
            <a:r>
              <a:rPr lang="en-US" sz="2200" b="0" dirty="0" err="1"/>
              <a:t>mencapai</a:t>
            </a:r>
            <a:r>
              <a:rPr lang="en-US" sz="2200" b="0" dirty="0"/>
              <a:t> </a:t>
            </a:r>
            <a:r>
              <a:rPr lang="en-US" sz="2200" b="0" dirty="0" err="1"/>
              <a:t>kompetensi</a:t>
            </a:r>
            <a:r>
              <a:rPr lang="en-US" sz="2200" b="0" dirty="0"/>
              <a:t> yang </a:t>
            </a:r>
            <a:r>
              <a:rPr lang="en-US" sz="2200" b="0" dirty="0" err="1"/>
              <a:t>diharapkan</a:t>
            </a:r>
            <a:r>
              <a:rPr lang="en-US" sz="2200" b="0" dirty="0"/>
              <a:t>; </a:t>
            </a:r>
            <a:endParaRPr lang="en-US" sz="2200" b="0" dirty="0" smtClean="0"/>
          </a:p>
          <a:p>
            <a:pPr marL="457200" indent="-457200" algn="l">
              <a:buClr>
                <a:schemeClr val="bg1"/>
              </a:buClr>
              <a:buFont typeface="+mj-lt"/>
              <a:buAutoNum type="arabicPeriod" startAt="6"/>
            </a:pPr>
            <a:r>
              <a:rPr lang="en-US" sz="2200" b="0" dirty="0" err="1" smtClean="0"/>
              <a:t>Penilaian</a:t>
            </a:r>
            <a:r>
              <a:rPr lang="en-US" sz="2200" b="0" dirty="0" smtClean="0"/>
              <a:t>, </a:t>
            </a:r>
            <a:r>
              <a:rPr lang="en-US" sz="2200" b="0" dirty="0" err="1"/>
              <a:t>merupakan</a:t>
            </a:r>
            <a:r>
              <a:rPr lang="en-US" sz="2200" b="0" dirty="0"/>
              <a:t> proses </a:t>
            </a:r>
            <a:r>
              <a:rPr lang="en-US" sz="2200" b="0" dirty="0" err="1"/>
              <a:t>pengumpulan</a:t>
            </a:r>
            <a:r>
              <a:rPr lang="en-US" sz="2200" b="0" dirty="0"/>
              <a:t> </a:t>
            </a:r>
            <a:r>
              <a:rPr lang="en-US" sz="2200" b="0" dirty="0" err="1"/>
              <a:t>dan</a:t>
            </a:r>
            <a:r>
              <a:rPr lang="en-US" sz="2200" b="0" dirty="0"/>
              <a:t> </a:t>
            </a:r>
            <a:r>
              <a:rPr lang="en-US" sz="2200" b="0" dirty="0" err="1" smtClean="0"/>
              <a:t>pengolahan</a:t>
            </a:r>
            <a:r>
              <a:rPr lang="en-US" sz="2200" b="0" dirty="0" smtClean="0"/>
              <a:t> </a:t>
            </a:r>
            <a:r>
              <a:rPr lang="en-US" sz="2200" b="0" dirty="0" err="1" smtClean="0"/>
              <a:t>informasi</a:t>
            </a:r>
            <a:r>
              <a:rPr lang="en-US" sz="2200" b="0" dirty="0" smtClean="0"/>
              <a:t> </a:t>
            </a:r>
            <a:r>
              <a:rPr lang="en-US" sz="2200" b="0" dirty="0" err="1"/>
              <a:t>untuk</a:t>
            </a:r>
            <a:r>
              <a:rPr lang="en-US" sz="2200" b="0" dirty="0"/>
              <a:t> </a:t>
            </a:r>
            <a:r>
              <a:rPr lang="en-US" sz="2200" b="0" dirty="0" err="1"/>
              <a:t>menentukan</a:t>
            </a:r>
            <a:r>
              <a:rPr lang="en-US" sz="2200" b="0" dirty="0"/>
              <a:t> </a:t>
            </a:r>
            <a:r>
              <a:rPr lang="en-US" sz="2200" b="0" dirty="0" err="1"/>
              <a:t>pencapaian</a:t>
            </a:r>
            <a:r>
              <a:rPr lang="en-US" sz="2200" b="0" dirty="0"/>
              <a:t> </a:t>
            </a:r>
            <a:r>
              <a:rPr lang="en-US" sz="2200" b="0" dirty="0" err="1"/>
              <a:t>hasil</a:t>
            </a:r>
            <a:r>
              <a:rPr lang="en-US" sz="2200" b="0" dirty="0"/>
              <a:t> </a:t>
            </a:r>
            <a:r>
              <a:rPr lang="en-US" sz="2200" b="0" dirty="0" err="1"/>
              <a:t>belajar</a:t>
            </a:r>
            <a:r>
              <a:rPr lang="en-US" sz="2200" b="0" dirty="0"/>
              <a:t> </a:t>
            </a:r>
            <a:r>
              <a:rPr lang="en-US" sz="2200" b="0" dirty="0" err="1"/>
              <a:t>peserta</a:t>
            </a:r>
            <a:r>
              <a:rPr lang="en-US" sz="2200" b="0" dirty="0"/>
              <a:t> </a:t>
            </a:r>
            <a:r>
              <a:rPr lang="en-US" sz="2200" b="0" dirty="0" err="1"/>
              <a:t>didik</a:t>
            </a:r>
            <a:r>
              <a:rPr lang="en-US" sz="2200" b="0" dirty="0"/>
              <a:t>; </a:t>
            </a:r>
            <a:endParaRPr lang="en-US" sz="2200" b="0" dirty="0" smtClean="0"/>
          </a:p>
          <a:p>
            <a:pPr marL="457200" indent="-457200" algn="l">
              <a:buClr>
                <a:schemeClr val="bg1"/>
              </a:buClr>
              <a:buFont typeface="+mj-lt"/>
              <a:buAutoNum type="arabicPeriod" startAt="6"/>
            </a:pPr>
            <a:r>
              <a:rPr lang="en-US" sz="2200" b="0" dirty="0" err="1" smtClean="0"/>
              <a:t>Alokasi</a:t>
            </a:r>
            <a:r>
              <a:rPr lang="en-US" sz="2200" b="0" dirty="0" smtClean="0"/>
              <a:t> </a:t>
            </a:r>
            <a:r>
              <a:rPr lang="en-US" sz="2200" b="0" dirty="0" err="1" smtClean="0"/>
              <a:t>waktu</a:t>
            </a:r>
            <a:r>
              <a:rPr lang="en-US" sz="2200" b="0" dirty="0" smtClean="0"/>
              <a:t> </a:t>
            </a:r>
            <a:r>
              <a:rPr lang="en-US" sz="2200" b="0" dirty="0" err="1"/>
              <a:t>sesuai</a:t>
            </a:r>
            <a:r>
              <a:rPr lang="en-US" sz="2200" b="0" dirty="0"/>
              <a:t> </a:t>
            </a:r>
            <a:r>
              <a:rPr lang="en-US" sz="2200" b="0" dirty="0" err="1"/>
              <a:t>dengan</a:t>
            </a:r>
            <a:r>
              <a:rPr lang="en-US" sz="2200" b="0" dirty="0"/>
              <a:t> </a:t>
            </a:r>
            <a:r>
              <a:rPr lang="en-US" sz="2200" b="0" dirty="0" err="1"/>
              <a:t>jumlah</a:t>
            </a:r>
            <a:r>
              <a:rPr lang="en-US" sz="2200" b="0" dirty="0"/>
              <a:t> jam </a:t>
            </a:r>
            <a:r>
              <a:rPr lang="en-US" sz="2200" b="0" dirty="0" err="1"/>
              <a:t>pelajaran</a:t>
            </a:r>
            <a:r>
              <a:rPr lang="en-US" sz="2200" b="0" dirty="0"/>
              <a:t> </a:t>
            </a:r>
            <a:r>
              <a:rPr lang="en-US" sz="2200" b="0" dirty="0" err="1"/>
              <a:t>dalam</a:t>
            </a:r>
            <a:r>
              <a:rPr lang="en-US" sz="2200" b="0" dirty="0"/>
              <a:t> </a:t>
            </a:r>
            <a:r>
              <a:rPr lang="en-US" sz="2200" b="0" dirty="0" err="1" smtClean="0"/>
              <a:t>struktur</a:t>
            </a:r>
            <a:r>
              <a:rPr lang="en-US" sz="2200" b="0" dirty="0" smtClean="0"/>
              <a:t> </a:t>
            </a:r>
            <a:r>
              <a:rPr lang="fi-FI" sz="2200" b="0" dirty="0" smtClean="0"/>
              <a:t>kurikulum </a:t>
            </a:r>
            <a:r>
              <a:rPr lang="fi-FI" sz="2200" b="0" dirty="0"/>
              <a:t>untuk satu semester atau satu tahun; dan </a:t>
            </a:r>
            <a:endParaRPr lang="fi-FI" sz="2200" b="0" dirty="0" smtClean="0"/>
          </a:p>
          <a:p>
            <a:pPr marL="457200" indent="-457200" algn="l">
              <a:buClr>
                <a:schemeClr val="bg1"/>
              </a:buClr>
              <a:buFont typeface="+mj-lt"/>
              <a:buAutoNum type="arabicPeriod" startAt="6"/>
            </a:pPr>
            <a:r>
              <a:rPr lang="en-US" sz="2200" b="0" dirty="0" err="1" smtClean="0"/>
              <a:t>Sumber</a:t>
            </a:r>
            <a:r>
              <a:rPr lang="en-US" sz="2200" b="0" dirty="0" smtClean="0"/>
              <a:t> </a:t>
            </a:r>
            <a:r>
              <a:rPr lang="en-US" sz="2200" b="0" dirty="0" err="1" smtClean="0"/>
              <a:t>belajar</a:t>
            </a:r>
            <a:r>
              <a:rPr lang="en-US" sz="2200" b="0" dirty="0"/>
              <a:t>, </a:t>
            </a:r>
            <a:r>
              <a:rPr lang="en-US" sz="2200" b="0" dirty="0" err="1"/>
              <a:t>dapat</a:t>
            </a:r>
            <a:r>
              <a:rPr lang="en-US" sz="2200" b="0" dirty="0"/>
              <a:t> </a:t>
            </a:r>
            <a:r>
              <a:rPr lang="en-US" sz="2200" b="0" dirty="0" err="1"/>
              <a:t>berupa</a:t>
            </a:r>
            <a:r>
              <a:rPr lang="en-US" sz="2200" b="0" dirty="0"/>
              <a:t> </a:t>
            </a:r>
            <a:r>
              <a:rPr lang="en-US" sz="2200" b="0" dirty="0" err="1"/>
              <a:t>buku</a:t>
            </a:r>
            <a:r>
              <a:rPr lang="en-US" sz="2200" b="0" dirty="0"/>
              <a:t>, media </a:t>
            </a:r>
            <a:r>
              <a:rPr lang="en-US" sz="2200" b="0" dirty="0" err="1"/>
              <a:t>cetak</a:t>
            </a:r>
            <a:r>
              <a:rPr lang="en-US" sz="2200" b="0" dirty="0"/>
              <a:t> </a:t>
            </a:r>
            <a:r>
              <a:rPr lang="en-US" sz="2200" b="0" dirty="0" err="1"/>
              <a:t>dan</a:t>
            </a:r>
            <a:r>
              <a:rPr lang="en-US" sz="2200" b="0" dirty="0"/>
              <a:t> </a:t>
            </a:r>
            <a:r>
              <a:rPr lang="en-US" sz="2200" b="0" dirty="0" err="1"/>
              <a:t>elektronik</a:t>
            </a:r>
            <a:r>
              <a:rPr lang="en-US" sz="2200" b="0" dirty="0" smtClean="0"/>
              <a:t>, </a:t>
            </a:r>
            <a:r>
              <a:rPr lang="en-US" sz="2200" b="0" dirty="0" err="1" smtClean="0"/>
              <a:t>alam</a:t>
            </a:r>
            <a:r>
              <a:rPr lang="en-US" sz="2200" b="0" dirty="0" smtClean="0"/>
              <a:t> </a:t>
            </a:r>
            <a:r>
              <a:rPr lang="en-US" sz="2200" b="0" dirty="0" err="1"/>
              <a:t>sekitar</a:t>
            </a:r>
            <a:r>
              <a:rPr lang="en-US" sz="2200" b="0" dirty="0"/>
              <a:t> </a:t>
            </a:r>
            <a:r>
              <a:rPr lang="en-US" sz="2200" b="0" dirty="0" err="1"/>
              <a:t>atau</a:t>
            </a:r>
            <a:r>
              <a:rPr lang="en-US" sz="2200" b="0" dirty="0"/>
              <a:t> </a:t>
            </a:r>
            <a:r>
              <a:rPr lang="en-US" sz="2200" b="0" dirty="0" err="1"/>
              <a:t>sumber</a:t>
            </a:r>
            <a:r>
              <a:rPr lang="en-US" sz="2200" b="0" dirty="0"/>
              <a:t> </a:t>
            </a:r>
            <a:r>
              <a:rPr lang="en-US" sz="2200" b="0" dirty="0" err="1"/>
              <a:t>belajar</a:t>
            </a:r>
            <a:r>
              <a:rPr lang="en-US" sz="2200" b="0" dirty="0"/>
              <a:t> lain yang </a:t>
            </a:r>
            <a:r>
              <a:rPr lang="en-US" sz="2200" b="0" dirty="0" err="1"/>
              <a:t>relevan</a:t>
            </a:r>
            <a:r>
              <a:rPr lang="en-US" sz="2200" b="0" dirty="0"/>
              <a:t>. </a:t>
            </a:r>
            <a:endParaRPr lang="en-US" sz="2200" b="0" dirty="0" smtClean="0"/>
          </a:p>
          <a:p>
            <a:pPr marL="457200" algn="l">
              <a:buClr>
                <a:schemeClr val="bg1"/>
              </a:buClr>
            </a:pPr>
            <a:r>
              <a:rPr lang="en-US" b="0" dirty="0" smtClean="0"/>
              <a:t>(</a:t>
            </a:r>
            <a:r>
              <a:rPr lang="en-US" b="0" dirty="0" err="1" smtClean="0"/>
              <a:t>Permendikbud</a:t>
            </a:r>
            <a:r>
              <a:rPr lang="en-US" b="0" dirty="0" smtClean="0"/>
              <a:t>, </a:t>
            </a:r>
            <a:r>
              <a:rPr lang="en-US" b="0" dirty="0" err="1" smtClean="0"/>
              <a:t>Standar</a:t>
            </a:r>
            <a:r>
              <a:rPr lang="en-US" b="0" dirty="0" smtClean="0"/>
              <a:t> Proses </a:t>
            </a:r>
            <a:r>
              <a:rPr lang="en-US" b="0" dirty="0" err="1" smtClean="0"/>
              <a:t>Pendidikan</a:t>
            </a:r>
            <a:r>
              <a:rPr lang="en-US" b="0" dirty="0" smtClean="0"/>
              <a:t> </a:t>
            </a:r>
            <a:r>
              <a:rPr lang="en-US" b="0" dirty="0" err="1" smtClean="0"/>
              <a:t>Dasar</a:t>
            </a:r>
            <a:r>
              <a:rPr lang="en-US" b="0" dirty="0" smtClean="0"/>
              <a:t> </a:t>
            </a:r>
            <a:r>
              <a:rPr lang="en-US" b="0" dirty="0" err="1" smtClean="0"/>
              <a:t>dan</a:t>
            </a:r>
            <a:r>
              <a:rPr lang="en-US" b="0" dirty="0" smtClean="0"/>
              <a:t> </a:t>
            </a:r>
            <a:r>
              <a:rPr lang="en-US" b="0" dirty="0" err="1" smtClean="0"/>
              <a:t>Menengah</a:t>
            </a:r>
            <a:r>
              <a:rPr lang="en-US" b="0" dirty="0" smtClean="0"/>
              <a:t> </a:t>
            </a:r>
            <a:r>
              <a:rPr lang="en-US" b="0" dirty="0" err="1" smtClean="0"/>
              <a:t>Nomor</a:t>
            </a:r>
            <a:r>
              <a:rPr lang="en-US" b="0" dirty="0" smtClean="0"/>
              <a:t> 22 </a:t>
            </a:r>
            <a:r>
              <a:rPr lang="en-US" b="0" dirty="0" err="1" smtClean="0"/>
              <a:t>Tahun</a:t>
            </a:r>
            <a:r>
              <a:rPr lang="en-US" b="0" dirty="0" smtClean="0"/>
              <a:t> 2016)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1784716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/>
            </a:gs>
            <a:gs pos="15000">
              <a:schemeClr val="tx1">
                <a:lumMod val="95000"/>
                <a:lumOff val="5000"/>
              </a:schemeClr>
            </a:gs>
            <a:gs pos="85000">
              <a:schemeClr val="tx1">
                <a:lumMod val="95000"/>
                <a:lumOff val="5000"/>
              </a:schemeClr>
            </a:gs>
            <a:gs pos="100000">
              <a:schemeClr val="tx2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6"/>
          <p:cNvGrpSpPr/>
          <p:nvPr/>
        </p:nvGrpSpPr>
        <p:grpSpPr>
          <a:xfrm>
            <a:off x="4358658" y="661676"/>
            <a:ext cx="3735755" cy="887734"/>
            <a:chOff x="890752" y="1813035"/>
            <a:chExt cx="7362497" cy="3231931"/>
          </a:xfrm>
          <a:scene3d>
            <a:camera prst="perspectiveRight"/>
            <a:lightRig rig="threePt" dir="t"/>
          </a:scene3d>
        </p:grpSpPr>
        <p:sp>
          <p:nvSpPr>
            <p:cNvPr id="7" name="Rounded Rectangle 6"/>
            <p:cNvSpPr/>
            <p:nvPr/>
          </p:nvSpPr>
          <p:spPr>
            <a:xfrm>
              <a:off x="1044802" y="1992332"/>
              <a:ext cx="7014066" cy="2849464"/>
            </a:xfrm>
            <a:prstGeom prst="roundRect">
              <a:avLst>
                <a:gd name="adj" fmla="val 8310"/>
              </a:avLst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cap="all" dirty="0" smtClean="0">
                  <a:solidFill>
                    <a:srgbClr val="0D1D5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</a:rPr>
                <a:t>PENGERTIAN RPP</a:t>
              </a:r>
              <a:endParaRPr lang="en-US" sz="2400" b="1" cap="all" dirty="0">
                <a:solidFill>
                  <a:srgbClr val="0D1D5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cxnSp>
          <p:nvCxnSpPr>
            <p:cNvPr id="19" name="Straight Connector 18"/>
            <p:cNvCxnSpPr/>
            <p:nvPr/>
          </p:nvCxnSpPr>
          <p:spPr>
            <a:xfrm>
              <a:off x="1034231" y="2280722"/>
              <a:ext cx="7014066" cy="1523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Rounded Rectangle 26"/>
            <p:cNvSpPr/>
            <p:nvPr/>
          </p:nvSpPr>
          <p:spPr>
            <a:xfrm>
              <a:off x="890752" y="1813035"/>
              <a:ext cx="7362497" cy="3231931"/>
            </a:xfrm>
            <a:prstGeom prst="roundRect">
              <a:avLst>
                <a:gd name="adj" fmla="val 8932"/>
              </a:avLst>
            </a:prstGeom>
            <a:noFill/>
            <a:ln w="127000" cap="rnd" cmpd="sng">
              <a:solidFill>
                <a:schemeClr val="bg1"/>
              </a:solidFill>
              <a:prstDash val="sysDot"/>
            </a:ln>
            <a:effectLst>
              <a:glow rad="139700">
                <a:srgbClr val="FFC000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prstClr val="white"/>
                </a:solidFill>
              </a:endParaRPr>
            </a:p>
          </p:txBody>
        </p:sp>
        <p:cxnSp>
          <p:nvCxnSpPr>
            <p:cNvPr id="54" name="Straight Connector 53"/>
            <p:cNvCxnSpPr/>
            <p:nvPr/>
          </p:nvCxnSpPr>
          <p:spPr>
            <a:xfrm>
              <a:off x="1034231" y="2602455"/>
              <a:ext cx="7014066" cy="1523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1034231" y="2924188"/>
              <a:ext cx="7014066" cy="1523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>
              <a:off x="1034231" y="3245921"/>
              <a:ext cx="7014066" cy="1523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1034231" y="3567654"/>
              <a:ext cx="7014066" cy="1523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>
              <a:off x="1034231" y="3889387"/>
              <a:ext cx="7014066" cy="1523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>
              <a:off x="1034231" y="4211120"/>
              <a:ext cx="7014066" cy="1523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>
              <a:off x="1034231" y="4532853"/>
              <a:ext cx="7014066" cy="1523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Rectangle 74"/>
            <p:cNvSpPr/>
            <p:nvPr/>
          </p:nvSpPr>
          <p:spPr>
            <a:xfrm>
              <a:off x="1064967" y="2003100"/>
              <a:ext cx="7014066" cy="284946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5300"/>
                </a:lnSpc>
              </a:pPr>
              <a:endParaRPr lang="en-US" sz="2400" b="1" dirty="0">
                <a:ln w="17780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Franklin Gothic Medium" pitchFamily="34" charset="0"/>
              </a:endParaRPr>
            </a:p>
          </p:txBody>
        </p:sp>
      </p:grpSp>
      <p:sp>
        <p:nvSpPr>
          <p:cNvPr id="4" name="Cloud Callout 3"/>
          <p:cNvSpPr/>
          <p:nvPr/>
        </p:nvSpPr>
        <p:spPr>
          <a:xfrm>
            <a:off x="1004554" y="1846558"/>
            <a:ext cx="10166172" cy="3904136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RPP </a:t>
            </a:r>
            <a:r>
              <a:rPr lang="en-US" sz="2800" dirty="0" err="1"/>
              <a:t>adalah</a:t>
            </a:r>
            <a:r>
              <a:rPr lang="en-US" sz="2800" dirty="0"/>
              <a:t> </a:t>
            </a:r>
            <a:r>
              <a:rPr lang="en-US" sz="2800" dirty="0" err="1"/>
              <a:t>rencana</a:t>
            </a:r>
            <a:r>
              <a:rPr lang="en-US" sz="2800" dirty="0"/>
              <a:t> </a:t>
            </a:r>
            <a:r>
              <a:rPr lang="en-US" sz="2800" dirty="0" err="1"/>
              <a:t>kegiatan</a:t>
            </a:r>
            <a:r>
              <a:rPr lang="en-US" sz="2800" dirty="0"/>
              <a:t> </a:t>
            </a:r>
            <a:r>
              <a:rPr lang="en-US" sz="2800" dirty="0" err="1"/>
              <a:t>pembelajaran</a:t>
            </a:r>
            <a:r>
              <a:rPr lang="en-US" sz="2800" dirty="0"/>
              <a:t> </a:t>
            </a:r>
            <a:r>
              <a:rPr lang="en-US" sz="2800" dirty="0" err="1"/>
              <a:t>tatap</a:t>
            </a:r>
            <a:r>
              <a:rPr lang="en-US" sz="2800" dirty="0"/>
              <a:t> </a:t>
            </a:r>
            <a:r>
              <a:rPr lang="en-US" sz="2800" dirty="0" err="1"/>
              <a:t>muka</a:t>
            </a:r>
            <a:r>
              <a:rPr lang="en-US" sz="2800" dirty="0"/>
              <a:t> </a:t>
            </a:r>
            <a:r>
              <a:rPr lang="en-US" sz="2800" dirty="0" err="1"/>
              <a:t>untuk</a:t>
            </a:r>
            <a:r>
              <a:rPr lang="en-US" sz="2800" dirty="0"/>
              <a:t> </a:t>
            </a:r>
            <a:r>
              <a:rPr lang="en-US" sz="2800" dirty="0" err="1"/>
              <a:t>satu</a:t>
            </a:r>
            <a:r>
              <a:rPr lang="en-US" sz="2800" dirty="0"/>
              <a:t> </a:t>
            </a:r>
            <a:r>
              <a:rPr lang="en-US" sz="2800" dirty="0" err="1"/>
              <a:t>pertemuan</a:t>
            </a:r>
            <a:r>
              <a:rPr lang="en-US" sz="2800" dirty="0"/>
              <a:t> </a:t>
            </a:r>
            <a:r>
              <a:rPr lang="en-US" sz="2800" dirty="0" err="1"/>
              <a:t>atau</a:t>
            </a:r>
            <a:r>
              <a:rPr lang="en-US" sz="2800" dirty="0"/>
              <a:t> </a:t>
            </a:r>
            <a:r>
              <a:rPr lang="en-US" sz="2800" dirty="0" err="1"/>
              <a:t>lebih</a:t>
            </a:r>
            <a:r>
              <a:rPr lang="en-US" sz="2800" dirty="0"/>
              <a:t>. RPP </a:t>
            </a:r>
            <a:r>
              <a:rPr lang="en-US" sz="2800" dirty="0" err="1"/>
              <a:t>dikembangkan</a:t>
            </a:r>
            <a:r>
              <a:rPr lang="en-US" sz="2800" dirty="0"/>
              <a:t> </a:t>
            </a:r>
            <a:r>
              <a:rPr lang="en-US" sz="2800" dirty="0" err="1" smtClean="0"/>
              <a:t>berdasarkan</a:t>
            </a:r>
            <a:r>
              <a:rPr lang="en-US" sz="2800" dirty="0" smtClean="0"/>
              <a:t> </a:t>
            </a:r>
            <a:r>
              <a:rPr lang="en-US" sz="2800" dirty="0" err="1" smtClean="0"/>
              <a:t>silabus</a:t>
            </a:r>
            <a:r>
              <a:rPr lang="en-US" sz="2800" dirty="0" smtClean="0"/>
              <a:t> </a:t>
            </a:r>
            <a:r>
              <a:rPr lang="en-US" sz="2800" dirty="0" err="1" smtClean="0"/>
              <a:t>sebagai</a:t>
            </a:r>
            <a:r>
              <a:rPr lang="en-US" sz="2800" dirty="0" smtClean="0"/>
              <a:t> </a:t>
            </a:r>
            <a:r>
              <a:rPr lang="en-US" sz="2800" dirty="0" err="1" smtClean="0"/>
              <a:t>arah</a:t>
            </a:r>
            <a:r>
              <a:rPr lang="en-US" sz="2800" dirty="0" smtClean="0"/>
              <a:t> </a:t>
            </a:r>
            <a:r>
              <a:rPr lang="en-US" sz="2800" dirty="0" err="1" smtClean="0"/>
              <a:t>atau</a:t>
            </a:r>
            <a:r>
              <a:rPr lang="en-US" sz="2800" dirty="0" smtClean="0"/>
              <a:t> </a:t>
            </a:r>
            <a:r>
              <a:rPr lang="en-US" sz="2800" dirty="0" err="1" smtClean="0"/>
              <a:t>dasar</a:t>
            </a:r>
            <a:r>
              <a:rPr lang="en-US" sz="2800" dirty="0" smtClean="0"/>
              <a:t> </a:t>
            </a:r>
            <a:r>
              <a:rPr lang="en-US" sz="2800" dirty="0" err="1"/>
              <a:t>kegiatan</a:t>
            </a:r>
            <a:r>
              <a:rPr lang="en-US" sz="2800" dirty="0"/>
              <a:t> </a:t>
            </a:r>
            <a:r>
              <a:rPr lang="en-US" sz="2800" dirty="0" err="1"/>
              <a:t>pembelajaran</a:t>
            </a:r>
            <a:r>
              <a:rPr lang="en-US" sz="2800" dirty="0"/>
              <a:t> </a:t>
            </a:r>
            <a:r>
              <a:rPr lang="en-US" sz="2800" dirty="0" err="1"/>
              <a:t>peserta</a:t>
            </a:r>
            <a:r>
              <a:rPr lang="en-US" sz="2800" dirty="0"/>
              <a:t> </a:t>
            </a:r>
            <a:r>
              <a:rPr lang="en-US" sz="2800" dirty="0" err="1"/>
              <a:t>didik</a:t>
            </a:r>
            <a:r>
              <a:rPr lang="en-US" sz="2800" dirty="0"/>
              <a:t> </a:t>
            </a:r>
            <a:r>
              <a:rPr lang="en-US" sz="2800" dirty="0" err="1"/>
              <a:t>dalam</a:t>
            </a:r>
            <a:r>
              <a:rPr lang="en-US" sz="2800" dirty="0"/>
              <a:t> </a:t>
            </a:r>
            <a:r>
              <a:rPr lang="en-US" sz="2800" dirty="0" err="1"/>
              <a:t>upaya</a:t>
            </a:r>
            <a:r>
              <a:rPr lang="en-US" sz="2800" dirty="0"/>
              <a:t> </a:t>
            </a:r>
            <a:r>
              <a:rPr lang="en-US" sz="2800" dirty="0" err="1"/>
              <a:t>mencapai</a:t>
            </a:r>
            <a:r>
              <a:rPr lang="en-US" sz="2800" dirty="0"/>
              <a:t> </a:t>
            </a:r>
            <a:r>
              <a:rPr lang="en-US" sz="2800" dirty="0" err="1"/>
              <a:t>Kompetensi</a:t>
            </a:r>
            <a:r>
              <a:rPr lang="en-US" sz="2800" dirty="0"/>
              <a:t> </a:t>
            </a:r>
            <a:r>
              <a:rPr lang="en-US" sz="2800" dirty="0" err="1"/>
              <a:t>Dasar</a:t>
            </a:r>
            <a:r>
              <a:rPr lang="en-US" sz="2800" dirty="0"/>
              <a:t> (KD)</a:t>
            </a:r>
            <a:endParaRPr lang="en-US" sz="28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3163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32BE5BF-9922-45FB-8F3F-4446D40A05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76216" y="247966"/>
            <a:ext cx="6386060" cy="532263"/>
          </a:xfrm>
        </p:spPr>
        <p:txBody>
          <a:bodyPr/>
          <a:lstStyle/>
          <a:p>
            <a:r>
              <a:rPr lang="en-US" sz="3200" dirty="0" err="1" smtClean="0"/>
              <a:t>Prinsip-prinsip</a:t>
            </a:r>
            <a:r>
              <a:rPr lang="en-US" sz="3200" dirty="0" smtClean="0"/>
              <a:t> </a:t>
            </a:r>
            <a:r>
              <a:rPr lang="en-US" sz="3200" dirty="0" err="1" smtClean="0"/>
              <a:t>Penyusunan</a:t>
            </a:r>
            <a:r>
              <a:rPr lang="en-US" sz="3200" dirty="0" smtClean="0"/>
              <a:t> RPP</a:t>
            </a:r>
            <a:endParaRPr lang="en-US" sz="3200" dirty="0"/>
          </a:p>
        </p:txBody>
      </p:sp>
      <p:sp>
        <p:nvSpPr>
          <p:cNvPr id="5" name="Rectangle 4"/>
          <p:cNvSpPr/>
          <p:nvPr/>
        </p:nvSpPr>
        <p:spPr>
          <a:xfrm>
            <a:off x="1571223" y="785795"/>
            <a:ext cx="10019763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en-US" sz="2000" dirty="0" err="1" smtClean="0">
                <a:solidFill>
                  <a:schemeClr val="bg1"/>
                </a:solidFill>
              </a:rPr>
              <a:t>Perbedaan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>
                <a:solidFill>
                  <a:schemeClr val="bg1"/>
                </a:solidFill>
              </a:rPr>
              <a:t>individual </a:t>
            </a:r>
            <a:r>
              <a:rPr lang="en-US" sz="2000" dirty="0" err="1">
                <a:solidFill>
                  <a:schemeClr val="bg1"/>
                </a:solidFill>
              </a:rPr>
              <a:t>peserta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didik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antara</a:t>
            </a:r>
            <a:r>
              <a:rPr lang="en-US" sz="2000" dirty="0">
                <a:solidFill>
                  <a:schemeClr val="bg1"/>
                </a:solidFill>
              </a:rPr>
              <a:t> lain </a:t>
            </a:r>
            <a:r>
              <a:rPr lang="en-US" sz="2000" dirty="0" err="1">
                <a:solidFill>
                  <a:schemeClr val="bg1"/>
                </a:solidFill>
              </a:rPr>
              <a:t>kemampuan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awal</a:t>
            </a:r>
            <a:r>
              <a:rPr lang="en-US" sz="2000" dirty="0" smtClean="0">
                <a:solidFill>
                  <a:schemeClr val="bg1"/>
                </a:solidFill>
              </a:rPr>
              <a:t>, </a:t>
            </a:r>
            <a:r>
              <a:rPr lang="sv-SE" sz="2000" dirty="0" smtClean="0">
                <a:solidFill>
                  <a:schemeClr val="bg1"/>
                </a:solidFill>
              </a:rPr>
              <a:t>tingkat </a:t>
            </a:r>
            <a:r>
              <a:rPr lang="sv-SE" sz="2000" dirty="0">
                <a:solidFill>
                  <a:schemeClr val="bg1"/>
                </a:solidFill>
              </a:rPr>
              <a:t>intelektual, bakat, potensi, minat, motivasi belajar</a:t>
            </a:r>
            <a:r>
              <a:rPr lang="sv-SE" sz="2000" dirty="0" smtClean="0">
                <a:solidFill>
                  <a:schemeClr val="bg1"/>
                </a:solidFill>
              </a:rPr>
              <a:t>, </a:t>
            </a:r>
            <a:r>
              <a:rPr lang="en-US" sz="2000" dirty="0" err="1" smtClean="0">
                <a:solidFill>
                  <a:schemeClr val="bg1"/>
                </a:solidFill>
              </a:rPr>
              <a:t>kemampuan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sosial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  <a:r>
              <a:rPr lang="en-US" sz="2000" dirty="0" err="1">
                <a:solidFill>
                  <a:schemeClr val="bg1"/>
                </a:solidFill>
              </a:rPr>
              <a:t>emosi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  <a:r>
              <a:rPr lang="en-US" sz="2000" dirty="0" err="1">
                <a:solidFill>
                  <a:schemeClr val="bg1"/>
                </a:solidFill>
              </a:rPr>
              <a:t>gaya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belajar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  <a:r>
              <a:rPr lang="en-US" sz="2000" dirty="0" err="1">
                <a:solidFill>
                  <a:schemeClr val="bg1"/>
                </a:solidFill>
              </a:rPr>
              <a:t>kebutuhan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khusus</a:t>
            </a:r>
            <a:r>
              <a:rPr lang="en-US" sz="2000" dirty="0" smtClean="0">
                <a:solidFill>
                  <a:schemeClr val="bg1"/>
                </a:solidFill>
              </a:rPr>
              <a:t>, </a:t>
            </a:r>
            <a:r>
              <a:rPr lang="en-US" sz="2000" dirty="0" err="1" smtClean="0">
                <a:solidFill>
                  <a:schemeClr val="bg1"/>
                </a:solidFill>
              </a:rPr>
              <a:t>kecepatan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belajar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  <a:r>
              <a:rPr lang="en-US" sz="2000" dirty="0" err="1">
                <a:solidFill>
                  <a:schemeClr val="bg1"/>
                </a:solidFill>
              </a:rPr>
              <a:t>latar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belakang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budaya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  <a:r>
              <a:rPr lang="en-US" sz="2000" dirty="0" err="1">
                <a:solidFill>
                  <a:schemeClr val="bg1"/>
                </a:solidFill>
              </a:rPr>
              <a:t>norma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  <a:r>
              <a:rPr lang="en-US" sz="2000" dirty="0" err="1">
                <a:solidFill>
                  <a:schemeClr val="bg1"/>
                </a:solidFill>
              </a:rPr>
              <a:t>nilai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  <a:r>
              <a:rPr lang="en-US" sz="2000" dirty="0" err="1" smtClean="0">
                <a:solidFill>
                  <a:schemeClr val="bg1"/>
                </a:solidFill>
              </a:rPr>
              <a:t>dan</a:t>
            </a:r>
            <a:r>
              <a:rPr lang="en-US" sz="2000" dirty="0" smtClean="0">
                <a:solidFill>
                  <a:schemeClr val="bg1"/>
                </a:solidFill>
              </a:rPr>
              <a:t>/</a:t>
            </a:r>
            <a:r>
              <a:rPr lang="en-US" sz="2000" dirty="0" err="1" smtClean="0">
                <a:solidFill>
                  <a:schemeClr val="bg1"/>
                </a:solidFill>
              </a:rPr>
              <a:t>atau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lingkungan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peserta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didik</a:t>
            </a:r>
            <a:r>
              <a:rPr lang="en-US" sz="2000" dirty="0">
                <a:solidFill>
                  <a:schemeClr val="bg1"/>
                </a:solidFill>
              </a:rPr>
              <a:t>. </a:t>
            </a:r>
            <a:endParaRPr lang="en-US" sz="2000" dirty="0" smtClean="0">
              <a:solidFill>
                <a:schemeClr val="bg1"/>
              </a:solidFill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it-IT" sz="2000" dirty="0">
                <a:solidFill>
                  <a:schemeClr val="bg1"/>
                </a:solidFill>
              </a:rPr>
              <a:t>Partisipasi aktif peserta </a:t>
            </a:r>
            <a:r>
              <a:rPr lang="it-IT" sz="2000" dirty="0" smtClean="0">
                <a:solidFill>
                  <a:schemeClr val="bg1"/>
                </a:solidFill>
              </a:rPr>
              <a:t>didik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sz="2000" dirty="0" err="1" smtClean="0">
                <a:solidFill>
                  <a:schemeClr val="bg1"/>
                </a:solidFill>
              </a:rPr>
              <a:t>Berpusat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pada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peserta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didik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untuk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mendorong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semangat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belajar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  <a:r>
              <a:rPr lang="en-US" sz="2000" dirty="0" err="1" smtClean="0">
                <a:solidFill>
                  <a:schemeClr val="bg1"/>
                </a:solidFill>
              </a:rPr>
              <a:t>motivasi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  <a:r>
              <a:rPr lang="en-US" sz="2000" dirty="0" err="1">
                <a:solidFill>
                  <a:schemeClr val="bg1"/>
                </a:solidFill>
              </a:rPr>
              <a:t>minat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  <a:r>
              <a:rPr lang="en-US" sz="2000" dirty="0" err="1">
                <a:solidFill>
                  <a:schemeClr val="bg1"/>
                </a:solidFill>
              </a:rPr>
              <a:t>kreativitas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  <a:r>
              <a:rPr lang="en-US" sz="2000" dirty="0" err="1">
                <a:solidFill>
                  <a:schemeClr val="bg1"/>
                </a:solidFill>
              </a:rPr>
              <a:t>inisiatif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  <a:r>
              <a:rPr lang="en-US" sz="2000" dirty="0" err="1">
                <a:solidFill>
                  <a:schemeClr val="bg1"/>
                </a:solidFill>
              </a:rPr>
              <a:t>inspirasi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  <a:r>
              <a:rPr lang="en-US" sz="2000" dirty="0" err="1">
                <a:solidFill>
                  <a:schemeClr val="bg1"/>
                </a:solidFill>
              </a:rPr>
              <a:t>inovasi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dan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kemandirian</a:t>
            </a:r>
            <a:r>
              <a:rPr lang="en-US" sz="2000" dirty="0" smtClean="0">
                <a:solidFill>
                  <a:schemeClr val="bg1"/>
                </a:solidFill>
              </a:rPr>
              <a:t>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sz="2000" dirty="0" err="1" smtClean="0">
                <a:solidFill>
                  <a:schemeClr val="bg1"/>
                </a:solidFill>
              </a:rPr>
              <a:t>Pengembangan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budaya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membaca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dan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menulis</a:t>
            </a:r>
            <a:r>
              <a:rPr lang="en-US" sz="2000" dirty="0">
                <a:solidFill>
                  <a:schemeClr val="bg1"/>
                </a:solidFill>
              </a:rPr>
              <a:t> yang </a:t>
            </a:r>
            <a:r>
              <a:rPr lang="en-US" sz="2000" dirty="0" err="1" smtClean="0">
                <a:solidFill>
                  <a:schemeClr val="bg1"/>
                </a:solidFill>
              </a:rPr>
              <a:t>dirancang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untuk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mengembangkan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kegemaran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membaca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  <a:r>
              <a:rPr lang="en-US" sz="2000" dirty="0" err="1">
                <a:solidFill>
                  <a:schemeClr val="bg1"/>
                </a:solidFill>
              </a:rPr>
              <a:t>pemahaman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beragam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bacaan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  <a:r>
              <a:rPr lang="en-US" sz="2000" dirty="0" err="1">
                <a:solidFill>
                  <a:schemeClr val="bg1"/>
                </a:solidFill>
              </a:rPr>
              <a:t>dan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berekspresi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dalam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berbagai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bentuk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tulisan</a:t>
            </a:r>
            <a:r>
              <a:rPr lang="en-US" sz="2000" dirty="0">
                <a:solidFill>
                  <a:schemeClr val="bg1"/>
                </a:solidFill>
              </a:rPr>
              <a:t>. </a:t>
            </a:r>
            <a:endParaRPr lang="en-US" sz="2000" dirty="0" smtClean="0">
              <a:solidFill>
                <a:schemeClr val="bg1"/>
              </a:solidFill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n-US" sz="2000" dirty="0" err="1" smtClean="0">
                <a:solidFill>
                  <a:schemeClr val="bg1"/>
                </a:solidFill>
              </a:rPr>
              <a:t>Pemberian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umpan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balik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dan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tindak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lanjut</a:t>
            </a:r>
            <a:r>
              <a:rPr lang="en-US" sz="2000" dirty="0">
                <a:solidFill>
                  <a:schemeClr val="bg1"/>
                </a:solidFill>
              </a:rPr>
              <a:t> RPP </a:t>
            </a:r>
            <a:r>
              <a:rPr lang="en-US" sz="2000" dirty="0" err="1">
                <a:solidFill>
                  <a:schemeClr val="bg1"/>
                </a:solidFill>
              </a:rPr>
              <a:t>memuat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rancangan</a:t>
            </a:r>
            <a:r>
              <a:rPr lang="en-US" sz="2000" dirty="0" smtClean="0">
                <a:solidFill>
                  <a:schemeClr val="bg1"/>
                </a:solidFill>
              </a:rPr>
              <a:t> program </a:t>
            </a:r>
            <a:r>
              <a:rPr lang="en-US" sz="2000" dirty="0" err="1">
                <a:solidFill>
                  <a:schemeClr val="bg1"/>
                </a:solidFill>
              </a:rPr>
              <a:t>pemberian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umpan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balik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positif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  <a:r>
              <a:rPr lang="en-US" sz="2000" dirty="0" err="1">
                <a:solidFill>
                  <a:schemeClr val="bg1"/>
                </a:solidFill>
              </a:rPr>
              <a:t>penguatan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  <a:r>
              <a:rPr lang="en-US" sz="2000" dirty="0" err="1">
                <a:solidFill>
                  <a:schemeClr val="bg1"/>
                </a:solidFill>
              </a:rPr>
              <a:t>pengayaan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  <a:r>
              <a:rPr lang="en-US" sz="2000" dirty="0" err="1" smtClean="0">
                <a:solidFill>
                  <a:schemeClr val="bg1"/>
                </a:solidFill>
              </a:rPr>
              <a:t>dan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remedi</a:t>
            </a:r>
            <a:r>
              <a:rPr lang="en-US" sz="2000" dirty="0">
                <a:solidFill>
                  <a:schemeClr val="bg1"/>
                </a:solidFill>
              </a:rPr>
              <a:t>. </a:t>
            </a:r>
            <a:endParaRPr lang="en-US" sz="2000" dirty="0" smtClean="0">
              <a:solidFill>
                <a:schemeClr val="bg1"/>
              </a:solidFill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fi-FI" sz="2000" dirty="0" smtClean="0">
                <a:solidFill>
                  <a:schemeClr val="bg1"/>
                </a:solidFill>
              </a:rPr>
              <a:t>Penekanan </a:t>
            </a:r>
            <a:r>
              <a:rPr lang="fi-FI" sz="2000" dirty="0">
                <a:solidFill>
                  <a:schemeClr val="bg1"/>
                </a:solidFill>
              </a:rPr>
              <a:t>pada keterkaitan dan keterpaduan antara KD, </a:t>
            </a:r>
            <a:r>
              <a:rPr lang="fi-FI" sz="2000" dirty="0" smtClean="0">
                <a:solidFill>
                  <a:schemeClr val="bg1"/>
                </a:solidFill>
              </a:rPr>
              <a:t>materi </a:t>
            </a:r>
            <a:r>
              <a:rPr lang="en-US" sz="2000" dirty="0" err="1" smtClean="0">
                <a:solidFill>
                  <a:schemeClr val="bg1"/>
                </a:solidFill>
              </a:rPr>
              <a:t>pembelajaran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  <a:r>
              <a:rPr lang="en-US" sz="2000" dirty="0" err="1">
                <a:solidFill>
                  <a:schemeClr val="bg1"/>
                </a:solidFill>
              </a:rPr>
              <a:t>kegiatan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pembelajaran</a:t>
            </a:r>
            <a:r>
              <a:rPr lang="en-US" sz="2000" dirty="0">
                <a:solidFill>
                  <a:schemeClr val="bg1"/>
                </a:solidFill>
              </a:rPr>
              <a:t>, indicator </a:t>
            </a:r>
            <a:r>
              <a:rPr lang="en-US" sz="2000" dirty="0" err="1" smtClean="0">
                <a:solidFill>
                  <a:schemeClr val="bg1"/>
                </a:solidFill>
              </a:rPr>
              <a:t>pencapaian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kompetensi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  <a:r>
              <a:rPr lang="en-US" sz="2000" dirty="0" err="1">
                <a:solidFill>
                  <a:schemeClr val="bg1"/>
                </a:solidFill>
              </a:rPr>
              <a:t>penilaian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  <a:r>
              <a:rPr lang="en-US" sz="2000" dirty="0" err="1">
                <a:solidFill>
                  <a:schemeClr val="bg1"/>
                </a:solidFill>
              </a:rPr>
              <a:t>dan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sumber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belajar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dalam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satu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keutuhan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pengalaman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belajar</a:t>
            </a:r>
            <a:r>
              <a:rPr lang="en-US" sz="2000" dirty="0">
                <a:solidFill>
                  <a:schemeClr val="bg1"/>
                </a:solidFill>
              </a:rPr>
              <a:t>. </a:t>
            </a:r>
            <a:endParaRPr lang="en-US" sz="2000" dirty="0" smtClean="0">
              <a:solidFill>
                <a:schemeClr val="bg1"/>
              </a:solidFill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n-US" sz="2000" dirty="0" err="1" smtClean="0">
                <a:solidFill>
                  <a:schemeClr val="bg1"/>
                </a:solidFill>
              </a:rPr>
              <a:t>Mengakomodasi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pembelajaran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tematik-terpadu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  <a:r>
              <a:rPr lang="en-US" sz="2000" dirty="0" err="1">
                <a:solidFill>
                  <a:schemeClr val="bg1"/>
                </a:solidFill>
              </a:rPr>
              <a:t>keterpaduan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lintas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mata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pelajaran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  <a:r>
              <a:rPr lang="en-US" sz="2000" dirty="0" err="1">
                <a:solidFill>
                  <a:schemeClr val="bg1"/>
                </a:solidFill>
              </a:rPr>
              <a:t>lintas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aspek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belajar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  <a:r>
              <a:rPr lang="en-US" sz="2000" dirty="0" err="1">
                <a:solidFill>
                  <a:schemeClr val="bg1"/>
                </a:solidFill>
              </a:rPr>
              <a:t>dan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keragaman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budaya</a:t>
            </a:r>
            <a:r>
              <a:rPr lang="en-US" sz="2000" dirty="0">
                <a:solidFill>
                  <a:schemeClr val="bg1"/>
                </a:solidFill>
              </a:rPr>
              <a:t>. </a:t>
            </a:r>
            <a:endParaRPr lang="en-US" sz="2000" dirty="0" smtClean="0">
              <a:solidFill>
                <a:schemeClr val="bg1"/>
              </a:solidFill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n-US" sz="2000" dirty="0" err="1" smtClean="0">
                <a:solidFill>
                  <a:schemeClr val="bg1"/>
                </a:solidFill>
              </a:rPr>
              <a:t>Penerapan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teknologi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informasi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dan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komunikasi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secara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terintegrasi</a:t>
            </a:r>
            <a:r>
              <a:rPr lang="en-US" sz="2000" dirty="0" smtClean="0">
                <a:solidFill>
                  <a:schemeClr val="bg1"/>
                </a:solidFill>
              </a:rPr>
              <a:t>, </a:t>
            </a:r>
            <a:r>
              <a:rPr lang="en-US" sz="2000" dirty="0" err="1" smtClean="0">
                <a:solidFill>
                  <a:schemeClr val="bg1"/>
                </a:solidFill>
              </a:rPr>
              <a:t>sistematis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  <a:r>
              <a:rPr lang="en-US" sz="2000" dirty="0" err="1">
                <a:solidFill>
                  <a:schemeClr val="bg1"/>
                </a:solidFill>
              </a:rPr>
              <a:t>dan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efektif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sesuai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dengan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situasi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dan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kondisi</a:t>
            </a:r>
            <a:r>
              <a:rPr lang="en-US" sz="2000" dirty="0">
                <a:solidFill>
                  <a:schemeClr val="bg1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68095413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="" xmlns:a16="http://schemas.microsoft.com/office/drawing/2014/main" id="{315E3981-F0D7-482C-A8E0-6A57700BEC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1339" y="299326"/>
            <a:ext cx="5659461" cy="480131"/>
          </a:xfrm>
        </p:spPr>
        <p:txBody>
          <a:bodyPr/>
          <a:lstStyle/>
          <a:p>
            <a:r>
              <a:rPr lang="en-US" sz="2800" dirty="0" err="1" smtClean="0"/>
              <a:t>Komponen</a:t>
            </a:r>
            <a:r>
              <a:rPr lang="en-US" sz="2800" dirty="0" smtClean="0"/>
              <a:t> RPP</a:t>
            </a:r>
            <a:endParaRPr lang="en-US" sz="2800" dirty="0"/>
          </a:p>
        </p:txBody>
      </p:sp>
      <p:sp>
        <p:nvSpPr>
          <p:cNvPr id="7" name="Text Placeholder 6">
            <a:extLst>
              <a:ext uri="{FF2B5EF4-FFF2-40B4-BE49-F238E27FC236}">
                <a16:creationId xmlns="" xmlns:a16="http://schemas.microsoft.com/office/drawing/2014/main" id="{B74126B4-1E6C-4FFF-9282-40E18A85A07F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239780" y="794040"/>
            <a:ext cx="5723138" cy="5645397"/>
          </a:xfrm>
        </p:spPr>
        <p:txBody>
          <a:bodyPr>
            <a:noAutofit/>
          </a:bodyPr>
          <a:lstStyle/>
          <a:p>
            <a:pPr marL="342900" indent="-342900" algn="l"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buFont typeface="+mj-lt"/>
              <a:buAutoNum type="arabicPeriod"/>
            </a:pPr>
            <a:r>
              <a:rPr lang="en-US" sz="1800" b="0" dirty="0" err="1"/>
              <a:t>Identitas</a:t>
            </a:r>
            <a:r>
              <a:rPr lang="en-US" sz="1800" b="0" dirty="0"/>
              <a:t> </a:t>
            </a:r>
            <a:r>
              <a:rPr lang="en-US" sz="1800" b="0" dirty="0" err="1"/>
              <a:t>Sekolah</a:t>
            </a:r>
            <a:r>
              <a:rPr lang="en-US" sz="1800" b="0" dirty="0"/>
              <a:t> </a:t>
            </a:r>
            <a:r>
              <a:rPr lang="en-US" sz="1800" b="0" dirty="0" err="1"/>
              <a:t>yaitu</a:t>
            </a:r>
            <a:r>
              <a:rPr lang="en-US" sz="1800" b="0" dirty="0"/>
              <a:t> </a:t>
            </a:r>
            <a:r>
              <a:rPr lang="en-US" sz="1800" b="0" dirty="0" err="1"/>
              <a:t>nama</a:t>
            </a:r>
            <a:r>
              <a:rPr lang="en-US" sz="1800" b="0" dirty="0"/>
              <a:t> </a:t>
            </a:r>
            <a:r>
              <a:rPr lang="en-US" sz="1800" b="0" dirty="0" err="1"/>
              <a:t>satuan</a:t>
            </a:r>
            <a:r>
              <a:rPr lang="en-US" sz="1800" b="0" dirty="0"/>
              <a:t> </a:t>
            </a:r>
            <a:r>
              <a:rPr lang="en-US" sz="1800" b="0" dirty="0" err="1"/>
              <a:t>pendidikan</a:t>
            </a:r>
            <a:r>
              <a:rPr lang="en-US" sz="1800" b="0" dirty="0"/>
              <a:t>;</a:t>
            </a:r>
          </a:p>
          <a:p>
            <a:pPr marL="342900" indent="-342900" algn="l"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buFont typeface="+mj-lt"/>
              <a:buAutoNum type="arabicPeriod"/>
            </a:pPr>
            <a:r>
              <a:rPr lang="en-US" sz="1800" b="0" dirty="0" err="1"/>
              <a:t>Identitas</a:t>
            </a:r>
            <a:r>
              <a:rPr lang="en-US" sz="1800" b="0" dirty="0"/>
              <a:t> Mata </a:t>
            </a:r>
            <a:r>
              <a:rPr lang="en-US" sz="1800" b="0" dirty="0" err="1"/>
              <a:t>Pelajaran</a:t>
            </a:r>
            <a:r>
              <a:rPr lang="en-US" sz="1800" b="0" dirty="0"/>
              <a:t> </a:t>
            </a:r>
            <a:r>
              <a:rPr lang="en-US" sz="1800" b="0" dirty="0" err="1"/>
              <a:t>atau</a:t>
            </a:r>
            <a:r>
              <a:rPr lang="en-US" sz="1800" b="0" dirty="0"/>
              <a:t> </a:t>
            </a:r>
            <a:r>
              <a:rPr lang="en-US" sz="1800" b="0" dirty="0" err="1"/>
              <a:t>tema</a:t>
            </a:r>
            <a:r>
              <a:rPr lang="en-US" sz="1800" b="0" dirty="0"/>
              <a:t>/</a:t>
            </a:r>
            <a:r>
              <a:rPr lang="en-US" sz="1800" b="0" dirty="0" err="1"/>
              <a:t>subtema</a:t>
            </a:r>
            <a:r>
              <a:rPr lang="en-US" sz="1800" b="0" dirty="0"/>
              <a:t>;</a:t>
            </a:r>
          </a:p>
          <a:p>
            <a:pPr marL="342900" indent="-342900" algn="l"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buFont typeface="+mj-lt"/>
              <a:buAutoNum type="arabicPeriod"/>
            </a:pPr>
            <a:r>
              <a:rPr lang="en-US" sz="1800" b="0" dirty="0" err="1"/>
              <a:t>Kelas</a:t>
            </a:r>
            <a:r>
              <a:rPr lang="en-US" sz="1800" b="0" dirty="0"/>
              <a:t>/Semester;</a:t>
            </a:r>
          </a:p>
          <a:p>
            <a:pPr marL="342900" indent="-342900" algn="l"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buFont typeface="+mj-lt"/>
              <a:buAutoNum type="arabicPeriod"/>
            </a:pPr>
            <a:r>
              <a:rPr lang="en-US" sz="1800" b="0" dirty="0" err="1"/>
              <a:t>Materi</a:t>
            </a:r>
            <a:r>
              <a:rPr lang="en-US" sz="1800" b="0" dirty="0"/>
              <a:t> </a:t>
            </a:r>
            <a:r>
              <a:rPr lang="en-US" sz="1800" b="0" dirty="0" err="1"/>
              <a:t>Pokok</a:t>
            </a:r>
            <a:r>
              <a:rPr lang="en-US" sz="1800" b="0" dirty="0"/>
              <a:t>;</a:t>
            </a:r>
          </a:p>
          <a:p>
            <a:pPr marL="342900" indent="-342900" algn="l"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buFont typeface="+mj-lt"/>
              <a:buAutoNum type="arabicPeriod"/>
            </a:pPr>
            <a:r>
              <a:rPr lang="en-US" sz="1800" b="0" dirty="0" err="1"/>
              <a:t>Alokasi</a:t>
            </a:r>
            <a:r>
              <a:rPr lang="en-US" sz="1800" b="0" dirty="0"/>
              <a:t> </a:t>
            </a:r>
            <a:r>
              <a:rPr lang="en-US" sz="1800" b="0" dirty="0" err="1"/>
              <a:t>Waktu</a:t>
            </a:r>
            <a:r>
              <a:rPr lang="en-US" sz="1800" b="0" dirty="0"/>
              <a:t> </a:t>
            </a:r>
            <a:r>
              <a:rPr lang="en-US" sz="1800" b="0" dirty="0" err="1"/>
              <a:t>ditentukan</a:t>
            </a:r>
            <a:r>
              <a:rPr lang="en-US" sz="1800" b="0" dirty="0"/>
              <a:t> </a:t>
            </a:r>
            <a:r>
              <a:rPr lang="en-US" sz="1800" b="0" dirty="0" err="1"/>
              <a:t>sesuai</a:t>
            </a:r>
            <a:r>
              <a:rPr lang="en-US" sz="1800" b="0" dirty="0"/>
              <a:t> </a:t>
            </a:r>
            <a:r>
              <a:rPr lang="en-US" sz="1800" b="0" dirty="0" err="1"/>
              <a:t>dengan</a:t>
            </a:r>
            <a:r>
              <a:rPr lang="en-US" sz="1800" b="0" dirty="0"/>
              <a:t> </a:t>
            </a:r>
            <a:r>
              <a:rPr lang="en-US" sz="1800" b="0" dirty="0" err="1"/>
              <a:t>keperluan</a:t>
            </a:r>
            <a:r>
              <a:rPr lang="en-US" sz="1800" b="0" dirty="0"/>
              <a:t> </a:t>
            </a:r>
            <a:r>
              <a:rPr lang="en-US" sz="1800" b="0" dirty="0" err="1"/>
              <a:t>untuk</a:t>
            </a:r>
            <a:r>
              <a:rPr lang="en-US" sz="1800" b="0" dirty="0"/>
              <a:t> </a:t>
            </a:r>
            <a:r>
              <a:rPr lang="en-US" sz="1800" b="0" dirty="0" err="1"/>
              <a:t>pencapaian</a:t>
            </a:r>
            <a:r>
              <a:rPr lang="en-US" sz="1800" b="0" dirty="0"/>
              <a:t> KD </a:t>
            </a:r>
            <a:r>
              <a:rPr lang="en-US" sz="1800" b="0" dirty="0" err="1"/>
              <a:t>dan</a:t>
            </a:r>
            <a:r>
              <a:rPr lang="en-US" sz="1800" b="0" dirty="0"/>
              <a:t> </a:t>
            </a:r>
            <a:r>
              <a:rPr lang="en-US" sz="1800" b="0" dirty="0" err="1"/>
              <a:t>beban</a:t>
            </a:r>
            <a:r>
              <a:rPr lang="en-US" sz="1800" b="0" dirty="0"/>
              <a:t> </a:t>
            </a:r>
            <a:r>
              <a:rPr lang="en-US" sz="1800" b="0" dirty="0" err="1"/>
              <a:t>belajar</a:t>
            </a:r>
            <a:r>
              <a:rPr lang="en-US" sz="1800" b="0" dirty="0"/>
              <a:t> </a:t>
            </a:r>
            <a:r>
              <a:rPr lang="en-US" sz="1800" b="0" dirty="0" err="1"/>
              <a:t>dengan</a:t>
            </a:r>
            <a:r>
              <a:rPr lang="en-US" sz="1800" b="0" dirty="0"/>
              <a:t> </a:t>
            </a:r>
            <a:r>
              <a:rPr lang="en-US" sz="1800" b="0" dirty="0" err="1"/>
              <a:t>mempertimbangkan</a:t>
            </a:r>
            <a:r>
              <a:rPr lang="en-US" sz="1800" b="0" dirty="0"/>
              <a:t> </a:t>
            </a:r>
            <a:r>
              <a:rPr lang="en-US" sz="1800" b="0" dirty="0" err="1"/>
              <a:t>jumlah</a:t>
            </a:r>
            <a:r>
              <a:rPr lang="en-US" sz="1800" b="0" dirty="0"/>
              <a:t> jam </a:t>
            </a:r>
            <a:r>
              <a:rPr lang="en-US" sz="1800" b="0" dirty="0" err="1"/>
              <a:t>pelajaran</a:t>
            </a:r>
            <a:r>
              <a:rPr lang="en-US" sz="1800" b="0" dirty="0"/>
              <a:t> yang </a:t>
            </a:r>
            <a:r>
              <a:rPr lang="en-US" sz="1800" b="0" dirty="0" err="1"/>
              <a:t>tersedia</a:t>
            </a:r>
            <a:r>
              <a:rPr lang="en-US" sz="1800" b="0" dirty="0"/>
              <a:t> </a:t>
            </a:r>
            <a:r>
              <a:rPr lang="en-US" sz="1800" b="0" dirty="0" err="1"/>
              <a:t>dalam</a:t>
            </a:r>
            <a:r>
              <a:rPr lang="en-US" sz="1800" b="0" dirty="0"/>
              <a:t> </a:t>
            </a:r>
            <a:r>
              <a:rPr lang="en-US" sz="1800" b="0" dirty="0" err="1"/>
              <a:t>silabus</a:t>
            </a:r>
            <a:r>
              <a:rPr lang="en-US" sz="1800" b="0" dirty="0"/>
              <a:t> </a:t>
            </a:r>
            <a:r>
              <a:rPr lang="en-US" sz="1800" b="0" dirty="0" err="1"/>
              <a:t>dan</a:t>
            </a:r>
            <a:r>
              <a:rPr lang="en-US" sz="1800" b="0" dirty="0"/>
              <a:t> KD yang </a:t>
            </a:r>
            <a:r>
              <a:rPr lang="en-US" sz="1800" b="0" dirty="0" err="1"/>
              <a:t>harus</a:t>
            </a:r>
            <a:r>
              <a:rPr lang="en-US" sz="1800" b="0" dirty="0"/>
              <a:t> </a:t>
            </a:r>
            <a:r>
              <a:rPr lang="en-US" sz="1800" b="0" dirty="0" err="1"/>
              <a:t>dicapai</a:t>
            </a:r>
            <a:r>
              <a:rPr lang="en-US" sz="1800" b="0" dirty="0"/>
              <a:t>;</a:t>
            </a:r>
          </a:p>
          <a:p>
            <a:pPr marL="342900" indent="-342900" algn="l"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buFont typeface="+mj-lt"/>
              <a:buAutoNum type="arabicPeriod"/>
            </a:pPr>
            <a:r>
              <a:rPr lang="en-US" sz="1800" b="0" dirty="0" err="1"/>
              <a:t>Tujuan</a:t>
            </a:r>
            <a:r>
              <a:rPr lang="en-US" sz="1800" b="0" dirty="0"/>
              <a:t> </a:t>
            </a:r>
            <a:r>
              <a:rPr lang="en-US" sz="1800" b="0" dirty="0" err="1"/>
              <a:t>Pembelajaran</a:t>
            </a:r>
            <a:r>
              <a:rPr lang="en-US" sz="1800" b="0" dirty="0"/>
              <a:t> yang </a:t>
            </a:r>
            <a:r>
              <a:rPr lang="en-US" sz="1800" b="0" dirty="0" err="1"/>
              <a:t>dirumuskan</a:t>
            </a:r>
            <a:r>
              <a:rPr lang="en-US" sz="1800" b="0" dirty="0"/>
              <a:t> </a:t>
            </a:r>
            <a:r>
              <a:rPr lang="en-US" sz="1800" b="0" dirty="0" err="1"/>
              <a:t>berdasarkan</a:t>
            </a:r>
            <a:r>
              <a:rPr lang="en-US" sz="1800" b="0" dirty="0"/>
              <a:t> KD, </a:t>
            </a:r>
            <a:r>
              <a:rPr lang="en-US" sz="1800" b="0" dirty="0" err="1"/>
              <a:t>dengan</a:t>
            </a:r>
            <a:r>
              <a:rPr lang="en-US" sz="1800" b="0" dirty="0"/>
              <a:t> </a:t>
            </a:r>
            <a:r>
              <a:rPr lang="en-US" sz="1800" b="0" dirty="0" err="1"/>
              <a:t>menggunakan</a:t>
            </a:r>
            <a:r>
              <a:rPr lang="en-US" sz="1800" b="0" dirty="0"/>
              <a:t> kata </a:t>
            </a:r>
            <a:r>
              <a:rPr lang="en-US" sz="1800" b="0" dirty="0" err="1"/>
              <a:t>kerja</a:t>
            </a:r>
            <a:r>
              <a:rPr lang="en-US" sz="1800" b="0" dirty="0"/>
              <a:t> </a:t>
            </a:r>
            <a:r>
              <a:rPr lang="en-US" sz="1800" b="0" dirty="0" err="1"/>
              <a:t>operasional</a:t>
            </a:r>
            <a:r>
              <a:rPr lang="en-US" sz="1800" b="0" dirty="0"/>
              <a:t> yang </a:t>
            </a:r>
            <a:r>
              <a:rPr lang="en-US" sz="1800" b="0" dirty="0" err="1"/>
              <a:t>dapat</a:t>
            </a:r>
            <a:r>
              <a:rPr lang="en-US" sz="1800" b="0" dirty="0"/>
              <a:t> </a:t>
            </a:r>
            <a:r>
              <a:rPr lang="en-US" sz="1800" b="0" dirty="0" err="1"/>
              <a:t>diamati</a:t>
            </a:r>
            <a:r>
              <a:rPr lang="en-US" sz="1800" b="0" dirty="0"/>
              <a:t> </a:t>
            </a:r>
            <a:r>
              <a:rPr lang="en-US" sz="1800" b="0" dirty="0" err="1"/>
              <a:t>dan</a:t>
            </a:r>
            <a:r>
              <a:rPr lang="en-US" sz="1800" b="0" dirty="0"/>
              <a:t> </a:t>
            </a:r>
            <a:r>
              <a:rPr lang="en-US" sz="1800" b="0" dirty="0" err="1"/>
              <a:t>diukur</a:t>
            </a:r>
            <a:r>
              <a:rPr lang="en-US" sz="1800" b="0" dirty="0"/>
              <a:t>, yang </a:t>
            </a:r>
            <a:r>
              <a:rPr lang="en-US" sz="1800" b="0" dirty="0" err="1"/>
              <a:t>mencakup</a:t>
            </a:r>
            <a:r>
              <a:rPr lang="en-US" sz="1800" b="0" dirty="0"/>
              <a:t> </a:t>
            </a:r>
            <a:r>
              <a:rPr lang="en-US" sz="1800" b="0" dirty="0" err="1"/>
              <a:t>sikap</a:t>
            </a:r>
            <a:r>
              <a:rPr lang="en-US" sz="1800" b="0" dirty="0"/>
              <a:t>, </a:t>
            </a:r>
            <a:r>
              <a:rPr lang="en-US" sz="1800" b="0" dirty="0" err="1"/>
              <a:t>pengetahuan</a:t>
            </a:r>
            <a:r>
              <a:rPr lang="en-US" sz="1800" b="0" dirty="0"/>
              <a:t>, </a:t>
            </a:r>
            <a:r>
              <a:rPr lang="en-US" sz="1800" b="0" dirty="0" err="1"/>
              <a:t>dan</a:t>
            </a:r>
            <a:r>
              <a:rPr lang="en-US" sz="1800" b="0" dirty="0"/>
              <a:t> </a:t>
            </a:r>
            <a:r>
              <a:rPr lang="en-US" sz="1800" b="0" dirty="0" err="1"/>
              <a:t>keterampilan</a:t>
            </a:r>
            <a:r>
              <a:rPr lang="en-US" sz="1800" b="0" dirty="0"/>
              <a:t>; (</a:t>
            </a:r>
            <a:r>
              <a:rPr lang="en-US" sz="1800" b="0" dirty="0" err="1"/>
              <a:t>Catatan</a:t>
            </a:r>
            <a:r>
              <a:rPr lang="en-US" sz="1800" b="0" dirty="0"/>
              <a:t>: </a:t>
            </a:r>
            <a:r>
              <a:rPr lang="en-US" sz="1800" b="0" dirty="0" err="1"/>
              <a:t>walaupun</a:t>
            </a:r>
            <a:r>
              <a:rPr lang="en-US" sz="1800" b="0" dirty="0"/>
              <a:t> </a:t>
            </a:r>
            <a:r>
              <a:rPr lang="en-US" sz="1800" b="0" dirty="0" err="1"/>
              <a:t>tujuan</a:t>
            </a:r>
            <a:r>
              <a:rPr lang="en-US" sz="1800" b="0" dirty="0"/>
              <a:t> </a:t>
            </a:r>
            <a:r>
              <a:rPr lang="en-US" sz="1800" b="0" dirty="0" err="1"/>
              <a:t>pembelajaran</a:t>
            </a:r>
            <a:r>
              <a:rPr lang="en-US" sz="1800" b="0" dirty="0"/>
              <a:t> </a:t>
            </a:r>
            <a:r>
              <a:rPr lang="en-US" sz="1800" b="0" dirty="0" err="1"/>
              <a:t>disebutkan</a:t>
            </a:r>
            <a:r>
              <a:rPr lang="en-US" sz="1800" b="0" dirty="0"/>
              <a:t> </a:t>
            </a:r>
            <a:r>
              <a:rPr lang="en-US" sz="1800" b="0" dirty="0" err="1"/>
              <a:t>sebelum</a:t>
            </a:r>
            <a:r>
              <a:rPr lang="en-US" sz="1800" b="0" dirty="0"/>
              <a:t> KD </a:t>
            </a:r>
            <a:r>
              <a:rPr lang="en-US" sz="1800" b="0" dirty="0" err="1"/>
              <a:t>dan</a:t>
            </a:r>
            <a:r>
              <a:rPr lang="en-US" sz="1800" b="0" dirty="0"/>
              <a:t> IPK, </a:t>
            </a:r>
            <a:r>
              <a:rPr lang="en-US" sz="1800" b="0" dirty="0" err="1"/>
              <a:t>namun</a:t>
            </a:r>
            <a:r>
              <a:rPr lang="en-US" sz="1800" b="0" dirty="0"/>
              <a:t> </a:t>
            </a:r>
            <a:r>
              <a:rPr lang="en-US" sz="1800" b="0" dirty="0" err="1"/>
              <a:t>secara</a:t>
            </a:r>
            <a:r>
              <a:rPr lang="en-US" sz="1800" b="0" dirty="0"/>
              <a:t> </a:t>
            </a:r>
            <a:r>
              <a:rPr lang="en-US" sz="1800" b="0" dirty="0" err="1"/>
              <a:t>substansial</a:t>
            </a:r>
            <a:r>
              <a:rPr lang="en-US" sz="1800" b="0" dirty="0"/>
              <a:t> </a:t>
            </a:r>
            <a:r>
              <a:rPr lang="en-US" sz="1800" b="0" dirty="0" err="1"/>
              <a:t>tujuan</a:t>
            </a:r>
            <a:r>
              <a:rPr lang="en-US" sz="1800" b="0" dirty="0"/>
              <a:t> </a:t>
            </a:r>
            <a:r>
              <a:rPr lang="en-US" sz="1800" b="0" dirty="0" err="1"/>
              <a:t>pembelajaran</a:t>
            </a:r>
            <a:r>
              <a:rPr lang="en-US" sz="1800" b="0" dirty="0"/>
              <a:t> </a:t>
            </a:r>
            <a:r>
              <a:rPr lang="en-US" sz="1800" b="0" dirty="0" err="1"/>
              <a:t>merupakan</a:t>
            </a:r>
            <a:r>
              <a:rPr lang="en-US" sz="1800" b="0" dirty="0"/>
              <a:t> </a:t>
            </a:r>
            <a:r>
              <a:rPr lang="en-US" sz="1800" b="0" dirty="0" err="1"/>
              <a:t>penjabaran</a:t>
            </a:r>
            <a:r>
              <a:rPr lang="en-US" sz="1800" b="0" dirty="0"/>
              <a:t> </a:t>
            </a:r>
            <a:r>
              <a:rPr lang="en-US" sz="1800" b="0" dirty="0" err="1"/>
              <a:t>rinci</a:t>
            </a:r>
            <a:r>
              <a:rPr lang="en-US" sz="1800" b="0" dirty="0"/>
              <a:t> </a:t>
            </a:r>
            <a:r>
              <a:rPr lang="en-US" sz="1800" b="0" dirty="0" err="1"/>
              <a:t>dari</a:t>
            </a:r>
            <a:r>
              <a:rPr lang="en-US" sz="1800" b="0" dirty="0"/>
              <a:t> indicator </a:t>
            </a:r>
            <a:r>
              <a:rPr lang="en-US" sz="1800" b="0" dirty="0" err="1"/>
              <a:t>pencapaian</a:t>
            </a:r>
            <a:r>
              <a:rPr lang="en-US" sz="1800" b="0" dirty="0"/>
              <a:t> </a:t>
            </a:r>
            <a:r>
              <a:rPr lang="en-US" sz="1800" b="0" dirty="0" err="1"/>
              <a:t>kompetensi</a:t>
            </a:r>
            <a:r>
              <a:rPr lang="en-US" sz="1800" b="0" dirty="0"/>
              <a:t> </a:t>
            </a:r>
            <a:r>
              <a:rPr lang="en-US" sz="1800" b="0" dirty="0" err="1"/>
              <a:t>sehingga</a:t>
            </a:r>
            <a:r>
              <a:rPr lang="en-US" sz="1800" b="0" dirty="0"/>
              <a:t> </a:t>
            </a:r>
            <a:r>
              <a:rPr lang="en-US" sz="1800" b="0" dirty="0" err="1"/>
              <a:t>secara</a:t>
            </a:r>
            <a:r>
              <a:rPr lang="en-US" sz="1800" b="0" dirty="0"/>
              <a:t> </a:t>
            </a:r>
            <a:r>
              <a:rPr lang="en-US" sz="1800" b="0" dirty="0" err="1"/>
              <a:t>hirarki</a:t>
            </a:r>
            <a:r>
              <a:rPr lang="en-US" sz="1800" b="0" dirty="0"/>
              <a:t> </a:t>
            </a:r>
            <a:r>
              <a:rPr lang="en-US" sz="1800" b="0" dirty="0" err="1"/>
              <a:t>dituliskan</a:t>
            </a:r>
            <a:r>
              <a:rPr lang="en-US" sz="1800" b="0" dirty="0"/>
              <a:t> </a:t>
            </a:r>
            <a:r>
              <a:rPr lang="en-US" sz="1800" b="0" dirty="0" err="1"/>
              <a:t>setelah</a:t>
            </a:r>
            <a:r>
              <a:rPr lang="en-US" sz="1800" b="0" dirty="0"/>
              <a:t> KD </a:t>
            </a:r>
            <a:r>
              <a:rPr lang="en-US" sz="1800" b="0" dirty="0" err="1"/>
              <a:t>dan</a:t>
            </a:r>
            <a:r>
              <a:rPr lang="en-US" sz="1800" b="0" dirty="0"/>
              <a:t> IPK</a:t>
            </a:r>
            <a:r>
              <a:rPr lang="en-US" sz="1800" b="0" dirty="0" smtClean="0"/>
              <a:t>)</a:t>
            </a:r>
          </a:p>
          <a:p>
            <a:pPr marL="342900" indent="-342900" algn="l"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buFont typeface="+mj-lt"/>
              <a:buAutoNum type="arabicPeriod"/>
            </a:pPr>
            <a:r>
              <a:rPr lang="en-US" sz="1800" b="0" dirty="0" err="1"/>
              <a:t>Kompetensi</a:t>
            </a:r>
            <a:r>
              <a:rPr lang="en-US" sz="1800" b="0" dirty="0"/>
              <a:t> </a:t>
            </a:r>
            <a:r>
              <a:rPr lang="en-US" sz="1800" b="0" dirty="0" err="1"/>
              <a:t>Dasar</a:t>
            </a:r>
            <a:r>
              <a:rPr lang="en-US" sz="1800" b="0" dirty="0"/>
              <a:t> </a:t>
            </a:r>
            <a:r>
              <a:rPr lang="en-US" sz="1800" b="0" dirty="0" err="1"/>
              <a:t>dan</a:t>
            </a:r>
            <a:r>
              <a:rPr lang="en-US" sz="1800" b="0" dirty="0"/>
              <a:t> </a:t>
            </a:r>
            <a:r>
              <a:rPr lang="en-US" sz="1800" b="0" dirty="0" err="1"/>
              <a:t>Indikator</a:t>
            </a:r>
            <a:r>
              <a:rPr lang="en-US" sz="1800" b="0" dirty="0"/>
              <a:t> </a:t>
            </a:r>
            <a:r>
              <a:rPr lang="en-US" sz="1800" b="0" dirty="0" err="1"/>
              <a:t>Pencapaian</a:t>
            </a:r>
            <a:r>
              <a:rPr lang="en-US" sz="1800" b="0" dirty="0"/>
              <a:t> </a:t>
            </a:r>
            <a:r>
              <a:rPr lang="en-US" sz="1800" b="0" dirty="0" err="1"/>
              <a:t>Kompetensi</a:t>
            </a:r>
            <a:r>
              <a:rPr lang="en-US" sz="1800" b="0" dirty="0"/>
              <a:t>;</a:t>
            </a:r>
          </a:p>
          <a:p>
            <a:pPr marL="342900" indent="-342900" algn="l"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buFont typeface="+mj-lt"/>
              <a:buAutoNum type="arabicPeriod"/>
            </a:pPr>
            <a:endParaRPr lang="en-US" sz="1800" b="0" dirty="0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E0C87788-476B-4620-8002-A5C1177AD6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09731" y="1203600"/>
            <a:ext cx="5638832" cy="4771244"/>
          </a:xfrm>
        </p:spPr>
        <p:txBody>
          <a:bodyPr>
            <a:noAutofit/>
          </a:bodyPr>
          <a:lstStyle/>
          <a:p>
            <a:pPr marL="342900" indent="-342900" algn="l">
              <a:spcBef>
                <a:spcPts val="0"/>
              </a:spcBef>
              <a:buClr>
                <a:schemeClr val="bg1"/>
              </a:buClr>
              <a:buFont typeface="+mj-lt"/>
              <a:buAutoNum type="arabicPeriod" startAt="8"/>
            </a:pPr>
            <a:r>
              <a:rPr lang="en-US" sz="1800" b="0" dirty="0" err="1" smtClean="0"/>
              <a:t>Materi</a:t>
            </a:r>
            <a:r>
              <a:rPr lang="en-US" sz="1800" b="0" dirty="0" smtClean="0"/>
              <a:t> </a:t>
            </a:r>
            <a:r>
              <a:rPr lang="en-US" sz="1800" b="0" dirty="0" err="1"/>
              <a:t>Pembelajaran</a:t>
            </a:r>
            <a:r>
              <a:rPr lang="en-US" sz="1800" b="0" dirty="0"/>
              <a:t>, </a:t>
            </a:r>
            <a:r>
              <a:rPr lang="en-US" sz="1800" b="0" dirty="0" err="1"/>
              <a:t>memuat</a:t>
            </a:r>
            <a:r>
              <a:rPr lang="en-US" sz="1800" b="0" dirty="0"/>
              <a:t> </a:t>
            </a:r>
            <a:r>
              <a:rPr lang="en-US" sz="1800" b="0" dirty="0" err="1"/>
              <a:t>fakta</a:t>
            </a:r>
            <a:r>
              <a:rPr lang="en-US" sz="1800" b="0" dirty="0"/>
              <a:t>, </a:t>
            </a:r>
            <a:r>
              <a:rPr lang="en-US" sz="1800" b="0" dirty="0" err="1"/>
              <a:t>konsep</a:t>
            </a:r>
            <a:r>
              <a:rPr lang="en-US" sz="1800" b="0" dirty="0"/>
              <a:t>, </a:t>
            </a:r>
            <a:r>
              <a:rPr lang="en-US" sz="1800" b="0" dirty="0" err="1"/>
              <a:t>prinsip</a:t>
            </a:r>
            <a:r>
              <a:rPr lang="en-US" sz="1800" b="0" dirty="0"/>
              <a:t>, </a:t>
            </a:r>
            <a:r>
              <a:rPr lang="en-US" sz="1800" b="0" dirty="0" err="1"/>
              <a:t>dan</a:t>
            </a:r>
            <a:r>
              <a:rPr lang="en-US" sz="1800" b="0" dirty="0"/>
              <a:t> </a:t>
            </a:r>
            <a:r>
              <a:rPr lang="en-US" sz="1800" b="0" dirty="0" err="1"/>
              <a:t>prosedur</a:t>
            </a:r>
            <a:r>
              <a:rPr lang="en-US" sz="1800" b="0" dirty="0"/>
              <a:t> yang </a:t>
            </a:r>
            <a:r>
              <a:rPr lang="en-US" sz="1800" b="0" dirty="0" err="1"/>
              <a:t>relevan</a:t>
            </a:r>
            <a:r>
              <a:rPr lang="en-US" sz="1800" b="0" dirty="0"/>
              <a:t>, </a:t>
            </a:r>
            <a:r>
              <a:rPr lang="en-US" sz="1800" b="0" dirty="0" err="1"/>
              <a:t>dan</a:t>
            </a:r>
            <a:r>
              <a:rPr lang="en-US" sz="1800" b="0" dirty="0"/>
              <a:t> </a:t>
            </a:r>
            <a:r>
              <a:rPr lang="en-US" sz="1800" b="0" dirty="0" err="1"/>
              <a:t>ditulis</a:t>
            </a:r>
            <a:r>
              <a:rPr lang="en-US" sz="1800" b="0" dirty="0"/>
              <a:t> </a:t>
            </a:r>
            <a:r>
              <a:rPr lang="en-US" sz="1800" b="0" dirty="0" err="1"/>
              <a:t>dalam</a:t>
            </a:r>
            <a:r>
              <a:rPr lang="en-US" sz="1800" b="0" dirty="0"/>
              <a:t> </a:t>
            </a:r>
            <a:r>
              <a:rPr lang="en-US" sz="1800" b="0" dirty="0" err="1"/>
              <a:t>bentuk</a:t>
            </a:r>
            <a:r>
              <a:rPr lang="en-US" sz="1800" b="0" dirty="0"/>
              <a:t> </a:t>
            </a:r>
            <a:r>
              <a:rPr lang="en-US" sz="1800" b="0" dirty="0" err="1"/>
              <a:t>butir-butir</a:t>
            </a:r>
            <a:r>
              <a:rPr lang="en-US" sz="1800" b="0" dirty="0"/>
              <a:t> </a:t>
            </a:r>
            <a:r>
              <a:rPr lang="en-US" sz="1800" b="0" dirty="0" err="1"/>
              <a:t>sesuai</a:t>
            </a:r>
            <a:r>
              <a:rPr lang="en-US" sz="1800" b="0" dirty="0"/>
              <a:t> </a:t>
            </a:r>
            <a:r>
              <a:rPr lang="en-US" sz="1800" b="0" dirty="0" err="1"/>
              <a:t>dengan</a:t>
            </a:r>
            <a:r>
              <a:rPr lang="en-US" sz="1800" b="0" dirty="0"/>
              <a:t> </a:t>
            </a:r>
            <a:r>
              <a:rPr lang="en-US" sz="1800" b="0" dirty="0" err="1"/>
              <a:t>rumusan</a:t>
            </a:r>
            <a:r>
              <a:rPr lang="en-US" sz="1800" b="0" dirty="0"/>
              <a:t> </a:t>
            </a:r>
            <a:r>
              <a:rPr lang="en-US" sz="1800" b="0" dirty="0" err="1"/>
              <a:t>indikator</a:t>
            </a:r>
            <a:r>
              <a:rPr lang="en-US" sz="1800" b="0" dirty="0"/>
              <a:t> </a:t>
            </a:r>
            <a:r>
              <a:rPr lang="en-US" sz="1800" b="0" dirty="0" err="1"/>
              <a:t>ketercapaian</a:t>
            </a:r>
            <a:r>
              <a:rPr lang="en-US" sz="1800" b="0" dirty="0"/>
              <a:t> </a:t>
            </a:r>
            <a:r>
              <a:rPr lang="en-US" sz="1800" b="0" dirty="0" err="1"/>
              <a:t>kompetensi</a:t>
            </a:r>
            <a:r>
              <a:rPr lang="en-US" sz="1800" b="0" dirty="0"/>
              <a:t>;</a:t>
            </a:r>
          </a:p>
          <a:p>
            <a:pPr marL="342900" indent="-342900" algn="l">
              <a:spcBef>
                <a:spcPts val="0"/>
              </a:spcBef>
              <a:buClr>
                <a:schemeClr val="bg1"/>
              </a:buClr>
              <a:buFont typeface="+mj-lt"/>
              <a:buAutoNum type="arabicPeriod" startAt="8"/>
            </a:pPr>
            <a:r>
              <a:rPr lang="en-US" sz="1800" b="0" dirty="0" err="1"/>
              <a:t>Metode</a:t>
            </a:r>
            <a:r>
              <a:rPr lang="en-US" sz="1800" b="0" dirty="0"/>
              <a:t> </a:t>
            </a:r>
            <a:r>
              <a:rPr lang="en-US" sz="1800" b="0" dirty="0" err="1"/>
              <a:t>Pembelajaran</a:t>
            </a:r>
            <a:r>
              <a:rPr lang="en-US" sz="1800" b="0" dirty="0"/>
              <a:t>, </a:t>
            </a:r>
            <a:r>
              <a:rPr lang="en-US" sz="1800" b="0" dirty="0" err="1"/>
              <a:t>digunakan</a:t>
            </a:r>
            <a:r>
              <a:rPr lang="en-US" sz="1800" b="0" dirty="0"/>
              <a:t> </a:t>
            </a:r>
            <a:r>
              <a:rPr lang="en-US" sz="1800" b="0" dirty="0" err="1"/>
              <a:t>oleh</a:t>
            </a:r>
            <a:r>
              <a:rPr lang="en-US" sz="1800" b="0" dirty="0"/>
              <a:t> </a:t>
            </a:r>
            <a:r>
              <a:rPr lang="en-US" sz="1800" b="0" dirty="0" err="1"/>
              <a:t>pendidik</a:t>
            </a:r>
            <a:r>
              <a:rPr lang="en-US" sz="1800" b="0" dirty="0"/>
              <a:t> </a:t>
            </a:r>
            <a:r>
              <a:rPr lang="en-US" sz="1800" b="0" dirty="0" err="1"/>
              <a:t>untuk</a:t>
            </a:r>
            <a:r>
              <a:rPr lang="en-US" sz="1800" b="0" dirty="0"/>
              <a:t> </a:t>
            </a:r>
            <a:r>
              <a:rPr lang="en-US" sz="1800" b="0" dirty="0" err="1"/>
              <a:t>mewujudkan</a:t>
            </a:r>
            <a:r>
              <a:rPr lang="en-US" sz="1800" b="0" dirty="0"/>
              <a:t> </a:t>
            </a:r>
            <a:r>
              <a:rPr lang="en-US" sz="1800" b="0" dirty="0" err="1"/>
              <a:t>suasana</a:t>
            </a:r>
            <a:r>
              <a:rPr lang="en-US" sz="1800" b="0" dirty="0"/>
              <a:t> </a:t>
            </a:r>
            <a:r>
              <a:rPr lang="en-US" sz="1800" b="0" dirty="0" err="1"/>
              <a:t>belajar</a:t>
            </a:r>
            <a:r>
              <a:rPr lang="en-US" sz="1800" b="0" dirty="0"/>
              <a:t> </a:t>
            </a:r>
            <a:r>
              <a:rPr lang="en-US" sz="1800" b="0" dirty="0" err="1"/>
              <a:t>dan</a:t>
            </a:r>
            <a:r>
              <a:rPr lang="en-US" sz="1800" b="0" dirty="0"/>
              <a:t> proses </a:t>
            </a:r>
            <a:r>
              <a:rPr lang="en-US" sz="1800" b="0" dirty="0" err="1"/>
              <a:t>pembelajaran</a:t>
            </a:r>
            <a:r>
              <a:rPr lang="en-US" sz="1800" b="0" dirty="0"/>
              <a:t> agar </a:t>
            </a:r>
            <a:r>
              <a:rPr lang="en-US" sz="1800" b="0" dirty="0" err="1"/>
              <a:t>peserta</a:t>
            </a:r>
            <a:r>
              <a:rPr lang="en-US" sz="1800" b="0" dirty="0"/>
              <a:t> </a:t>
            </a:r>
            <a:r>
              <a:rPr lang="en-US" sz="1800" b="0" dirty="0" err="1"/>
              <a:t>didik</a:t>
            </a:r>
            <a:r>
              <a:rPr lang="en-US" sz="1800" b="0" dirty="0"/>
              <a:t> </a:t>
            </a:r>
            <a:r>
              <a:rPr lang="en-US" sz="1800" b="0" dirty="0" err="1"/>
              <a:t>mencapai</a:t>
            </a:r>
            <a:r>
              <a:rPr lang="en-US" sz="1800" b="0" dirty="0"/>
              <a:t> KD yang </a:t>
            </a:r>
            <a:r>
              <a:rPr lang="en-US" sz="1800" b="0" dirty="0" err="1"/>
              <a:t>disesuaikan</a:t>
            </a:r>
            <a:r>
              <a:rPr lang="en-US" sz="1800" b="0" dirty="0"/>
              <a:t> </a:t>
            </a:r>
            <a:r>
              <a:rPr lang="en-US" sz="1800" b="0" dirty="0" err="1"/>
              <a:t>dengan</a:t>
            </a:r>
            <a:r>
              <a:rPr lang="en-US" sz="1800" b="0" dirty="0"/>
              <a:t> </a:t>
            </a:r>
            <a:r>
              <a:rPr lang="en-US" sz="1800" b="0" dirty="0" err="1"/>
              <a:t>karakteristik</a:t>
            </a:r>
            <a:r>
              <a:rPr lang="en-US" sz="1800" b="0" dirty="0"/>
              <a:t> </a:t>
            </a:r>
            <a:r>
              <a:rPr lang="en-US" sz="1800" b="0" dirty="0" err="1"/>
              <a:t>peserta</a:t>
            </a:r>
            <a:r>
              <a:rPr lang="en-US" sz="1800" b="0" dirty="0"/>
              <a:t> </a:t>
            </a:r>
            <a:r>
              <a:rPr lang="en-US" sz="1800" b="0" dirty="0" err="1"/>
              <a:t>didik</a:t>
            </a:r>
            <a:r>
              <a:rPr lang="en-US" sz="1800" b="0" dirty="0"/>
              <a:t> </a:t>
            </a:r>
            <a:r>
              <a:rPr lang="en-US" sz="1800" b="0" dirty="0" err="1"/>
              <a:t>dan</a:t>
            </a:r>
            <a:r>
              <a:rPr lang="en-US" sz="1800" b="0" dirty="0"/>
              <a:t> KD yang </a:t>
            </a:r>
            <a:r>
              <a:rPr lang="en-US" sz="1800" b="0" dirty="0" err="1"/>
              <a:t>akan</a:t>
            </a:r>
            <a:r>
              <a:rPr lang="en-US" sz="1800" b="0" dirty="0"/>
              <a:t> </a:t>
            </a:r>
            <a:r>
              <a:rPr lang="en-US" sz="1800" b="0" dirty="0" err="1"/>
              <a:t>dicapai</a:t>
            </a:r>
            <a:r>
              <a:rPr lang="en-US" sz="1800" b="0" dirty="0"/>
              <a:t>;</a:t>
            </a:r>
          </a:p>
          <a:p>
            <a:pPr marL="342900" indent="-342900" algn="l">
              <a:spcBef>
                <a:spcPts val="0"/>
              </a:spcBef>
              <a:buClr>
                <a:schemeClr val="bg1"/>
              </a:buClr>
              <a:buFont typeface="+mj-lt"/>
              <a:buAutoNum type="arabicPeriod" startAt="8"/>
            </a:pPr>
            <a:r>
              <a:rPr lang="en-US" sz="1800" b="0" dirty="0"/>
              <a:t>Media </a:t>
            </a:r>
            <a:r>
              <a:rPr lang="en-US" sz="1800" b="0" dirty="0" err="1"/>
              <a:t>Pembelajaran</a:t>
            </a:r>
            <a:r>
              <a:rPr lang="en-US" sz="1800" b="0" dirty="0"/>
              <a:t>, </a:t>
            </a:r>
            <a:r>
              <a:rPr lang="en-US" sz="1800" b="0" dirty="0" err="1"/>
              <a:t>berupa</a:t>
            </a:r>
            <a:r>
              <a:rPr lang="en-US" sz="1800" b="0" dirty="0"/>
              <a:t> </a:t>
            </a:r>
            <a:r>
              <a:rPr lang="en-US" sz="1800" b="0" dirty="0" err="1"/>
              <a:t>alat</a:t>
            </a:r>
            <a:r>
              <a:rPr lang="en-US" sz="1800" b="0" dirty="0"/>
              <a:t> bantu proses </a:t>
            </a:r>
            <a:r>
              <a:rPr lang="en-US" sz="1800" b="0" dirty="0" err="1"/>
              <a:t>pembelajaran</a:t>
            </a:r>
            <a:r>
              <a:rPr lang="en-US" sz="1800" b="0" dirty="0"/>
              <a:t> </a:t>
            </a:r>
            <a:r>
              <a:rPr lang="en-US" sz="1800" b="0" dirty="0" err="1"/>
              <a:t>untuk</a:t>
            </a:r>
            <a:r>
              <a:rPr lang="en-US" sz="1800" b="0" dirty="0"/>
              <a:t> </a:t>
            </a:r>
            <a:r>
              <a:rPr lang="en-US" sz="1800" b="0" dirty="0" err="1"/>
              <a:t>menyampaikan</a:t>
            </a:r>
            <a:r>
              <a:rPr lang="en-US" sz="1800" b="0" dirty="0"/>
              <a:t> </a:t>
            </a:r>
            <a:r>
              <a:rPr lang="en-US" sz="1800" b="0" dirty="0" err="1"/>
              <a:t>materi</a:t>
            </a:r>
            <a:r>
              <a:rPr lang="en-US" sz="1800" b="0" dirty="0"/>
              <a:t> </a:t>
            </a:r>
            <a:r>
              <a:rPr lang="en-US" sz="1800" b="0" dirty="0" err="1"/>
              <a:t>pelajaran</a:t>
            </a:r>
            <a:r>
              <a:rPr lang="en-US" sz="1800" b="0" dirty="0"/>
              <a:t>;</a:t>
            </a:r>
          </a:p>
          <a:p>
            <a:pPr marL="342900" indent="-342900" algn="l">
              <a:spcBef>
                <a:spcPts val="0"/>
              </a:spcBef>
              <a:buClr>
                <a:schemeClr val="bg1"/>
              </a:buClr>
              <a:buFont typeface="+mj-lt"/>
              <a:buAutoNum type="arabicPeriod" startAt="8"/>
            </a:pPr>
            <a:r>
              <a:rPr lang="en-US" sz="1800" b="0" dirty="0" err="1"/>
              <a:t>Sumber</a:t>
            </a:r>
            <a:r>
              <a:rPr lang="en-US" sz="1800" b="0" dirty="0"/>
              <a:t> </a:t>
            </a:r>
            <a:r>
              <a:rPr lang="en-US" sz="1800" b="0" dirty="0" err="1"/>
              <a:t>Belajar</a:t>
            </a:r>
            <a:r>
              <a:rPr lang="en-US" sz="1800" b="0" dirty="0"/>
              <a:t>, </a:t>
            </a:r>
            <a:r>
              <a:rPr lang="en-US" sz="1800" b="0" dirty="0" err="1"/>
              <a:t>dapat</a:t>
            </a:r>
            <a:r>
              <a:rPr lang="en-US" sz="1800" b="0" dirty="0"/>
              <a:t> </a:t>
            </a:r>
            <a:r>
              <a:rPr lang="en-US" sz="1800" b="0" dirty="0" err="1"/>
              <a:t>berupa</a:t>
            </a:r>
            <a:r>
              <a:rPr lang="en-US" sz="1800" b="0" dirty="0"/>
              <a:t> </a:t>
            </a:r>
            <a:r>
              <a:rPr lang="en-US" sz="1800" b="0" dirty="0" err="1"/>
              <a:t>buku</a:t>
            </a:r>
            <a:r>
              <a:rPr lang="en-US" sz="1800" b="0" dirty="0"/>
              <a:t>, media </a:t>
            </a:r>
            <a:r>
              <a:rPr lang="en-US" sz="1800" b="0" dirty="0" err="1"/>
              <a:t>cetak</a:t>
            </a:r>
            <a:r>
              <a:rPr lang="en-US" sz="1800" b="0" dirty="0"/>
              <a:t> </a:t>
            </a:r>
            <a:r>
              <a:rPr lang="en-US" sz="1800" b="0" dirty="0" err="1"/>
              <a:t>dan</a:t>
            </a:r>
            <a:r>
              <a:rPr lang="en-US" sz="1800" b="0" dirty="0"/>
              <a:t> </a:t>
            </a:r>
            <a:r>
              <a:rPr lang="en-US" sz="1800" b="0" dirty="0" err="1"/>
              <a:t>elektronik</a:t>
            </a:r>
            <a:r>
              <a:rPr lang="en-US" sz="1800" b="0" dirty="0"/>
              <a:t>, </a:t>
            </a:r>
            <a:r>
              <a:rPr lang="en-US" sz="1800" b="0" dirty="0" err="1"/>
              <a:t>alam</a:t>
            </a:r>
            <a:r>
              <a:rPr lang="en-US" sz="1800" b="0" dirty="0"/>
              <a:t> </a:t>
            </a:r>
            <a:r>
              <a:rPr lang="en-US" sz="1800" b="0" dirty="0" err="1"/>
              <a:t>sekitar</a:t>
            </a:r>
            <a:r>
              <a:rPr lang="en-US" sz="1800" b="0" dirty="0"/>
              <a:t>, </a:t>
            </a:r>
            <a:r>
              <a:rPr lang="en-US" sz="1800" b="0" dirty="0" err="1"/>
              <a:t>atau</a:t>
            </a:r>
            <a:r>
              <a:rPr lang="en-US" sz="1800" b="0" dirty="0"/>
              <a:t> </a:t>
            </a:r>
            <a:r>
              <a:rPr lang="en-US" sz="1800" b="0" dirty="0" err="1"/>
              <a:t>sumber</a:t>
            </a:r>
            <a:r>
              <a:rPr lang="en-US" sz="1800" b="0" dirty="0"/>
              <a:t> </a:t>
            </a:r>
            <a:r>
              <a:rPr lang="en-US" sz="1800" b="0" dirty="0" err="1"/>
              <a:t>belajar</a:t>
            </a:r>
            <a:r>
              <a:rPr lang="en-US" sz="1800" b="0" dirty="0"/>
              <a:t> lain yang </a:t>
            </a:r>
            <a:r>
              <a:rPr lang="en-US" sz="1800" b="0" dirty="0" err="1"/>
              <a:t>relevan</a:t>
            </a:r>
            <a:r>
              <a:rPr lang="en-US" sz="1800" b="0" dirty="0"/>
              <a:t>;</a:t>
            </a:r>
          </a:p>
          <a:p>
            <a:pPr marL="342900" indent="-342900" algn="l">
              <a:spcBef>
                <a:spcPts val="0"/>
              </a:spcBef>
              <a:buClr>
                <a:schemeClr val="bg1"/>
              </a:buClr>
              <a:buFont typeface="+mj-lt"/>
              <a:buAutoNum type="arabicPeriod" startAt="8"/>
            </a:pPr>
            <a:r>
              <a:rPr lang="en-US" sz="1800" b="0" dirty="0" err="1"/>
              <a:t>Langkah-langkah</a:t>
            </a:r>
            <a:r>
              <a:rPr lang="en-US" sz="1800" b="0" dirty="0"/>
              <a:t> </a:t>
            </a:r>
            <a:r>
              <a:rPr lang="en-US" sz="1800" b="0" dirty="0" err="1"/>
              <a:t>Pembelajaran</a:t>
            </a:r>
            <a:r>
              <a:rPr lang="en-US" sz="1800" b="0" dirty="0"/>
              <a:t> </a:t>
            </a:r>
            <a:r>
              <a:rPr lang="en-US" sz="1800" b="0" dirty="0" err="1"/>
              <a:t>dilakukan</a:t>
            </a:r>
            <a:r>
              <a:rPr lang="en-US" sz="1800" b="0" dirty="0"/>
              <a:t> </a:t>
            </a:r>
            <a:r>
              <a:rPr lang="en-US" sz="1800" b="0" dirty="0" err="1"/>
              <a:t>melalui</a:t>
            </a:r>
            <a:r>
              <a:rPr lang="en-US" sz="1800" b="0" dirty="0"/>
              <a:t> </a:t>
            </a:r>
            <a:r>
              <a:rPr lang="en-US" sz="1800" b="0" dirty="0" err="1"/>
              <a:t>tahapan</a:t>
            </a:r>
            <a:r>
              <a:rPr lang="en-US" sz="1800" b="0" dirty="0"/>
              <a:t> </a:t>
            </a:r>
            <a:r>
              <a:rPr lang="en-US" sz="1800" b="0" dirty="0" err="1"/>
              <a:t>pendahuluan</a:t>
            </a:r>
            <a:r>
              <a:rPr lang="en-US" sz="1800" b="0" dirty="0"/>
              <a:t>, </a:t>
            </a:r>
            <a:r>
              <a:rPr lang="en-US" sz="1800" b="0" dirty="0" err="1"/>
              <a:t>inti</a:t>
            </a:r>
            <a:r>
              <a:rPr lang="en-US" sz="1800" b="0" dirty="0"/>
              <a:t>, </a:t>
            </a:r>
            <a:r>
              <a:rPr lang="en-US" sz="1800" b="0" dirty="0" err="1"/>
              <a:t>dan</a:t>
            </a:r>
            <a:r>
              <a:rPr lang="en-US" sz="1800" b="0" dirty="0"/>
              <a:t> </a:t>
            </a:r>
            <a:r>
              <a:rPr lang="en-US" sz="1800" b="0" dirty="0" err="1"/>
              <a:t>penutup</a:t>
            </a:r>
            <a:r>
              <a:rPr lang="en-US" sz="1800" b="0" dirty="0"/>
              <a:t>; </a:t>
            </a:r>
            <a:r>
              <a:rPr lang="en-US" sz="1800" b="0" dirty="0" err="1"/>
              <a:t>dan</a:t>
            </a:r>
            <a:endParaRPr lang="en-US" sz="1800" b="0" dirty="0"/>
          </a:p>
          <a:p>
            <a:pPr marL="342900" indent="-342900" algn="l">
              <a:spcBef>
                <a:spcPts val="0"/>
              </a:spcBef>
              <a:buClr>
                <a:schemeClr val="bg1"/>
              </a:buClr>
              <a:buFont typeface="+mj-lt"/>
              <a:buAutoNum type="arabicPeriod" startAt="8"/>
            </a:pPr>
            <a:r>
              <a:rPr lang="en-US" sz="1800" b="0" dirty="0" err="1"/>
              <a:t>Penilaian</a:t>
            </a:r>
            <a:r>
              <a:rPr lang="en-US" sz="1800" b="0" dirty="0"/>
              <a:t> </a:t>
            </a:r>
            <a:r>
              <a:rPr lang="en-US" sz="1800" b="0" dirty="0" err="1"/>
              <a:t>Hasil</a:t>
            </a:r>
            <a:r>
              <a:rPr lang="en-US" sz="1800" b="0" dirty="0"/>
              <a:t> </a:t>
            </a:r>
            <a:r>
              <a:rPr lang="en-US" sz="1800" b="0" dirty="0" err="1"/>
              <a:t>Pembelajaran</a:t>
            </a:r>
            <a:r>
              <a:rPr lang="en-US" sz="1800" b="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52534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9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build="p"/>
      <p:bldP spid="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/>
            </a:gs>
            <a:gs pos="15000">
              <a:schemeClr val="tx1">
                <a:lumMod val="95000"/>
                <a:lumOff val="5000"/>
              </a:schemeClr>
            </a:gs>
            <a:gs pos="85000">
              <a:schemeClr val="tx1">
                <a:lumMod val="95000"/>
                <a:lumOff val="5000"/>
              </a:schemeClr>
            </a:gs>
            <a:gs pos="100000">
              <a:schemeClr val="tx2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030311" y="382955"/>
            <a:ext cx="8036416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>
                <a:solidFill>
                  <a:schemeClr val="bg1"/>
                </a:solidFill>
              </a:rPr>
              <a:t>RENCANA PELAKSANAAN PEMBELAJARAN</a:t>
            </a:r>
          </a:p>
          <a:p>
            <a:endParaRPr lang="en-US" sz="2200" dirty="0" smtClean="0">
              <a:solidFill>
                <a:schemeClr val="bg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200" dirty="0" err="1" smtClean="0">
                <a:solidFill>
                  <a:schemeClr val="bg1"/>
                </a:solidFill>
              </a:rPr>
              <a:t>Sekolah</a:t>
            </a:r>
            <a:r>
              <a:rPr lang="en-US" sz="2200" dirty="0" smtClean="0">
                <a:solidFill>
                  <a:schemeClr val="bg1"/>
                </a:solidFill>
              </a:rPr>
              <a:t>		:</a:t>
            </a:r>
            <a:endParaRPr lang="en-US" sz="2200" dirty="0">
              <a:solidFill>
                <a:schemeClr val="bg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200" dirty="0">
                <a:solidFill>
                  <a:schemeClr val="bg1"/>
                </a:solidFill>
              </a:rPr>
              <a:t>Mata </a:t>
            </a:r>
            <a:r>
              <a:rPr lang="en-US" sz="2200" dirty="0" err="1">
                <a:solidFill>
                  <a:schemeClr val="bg1"/>
                </a:solidFill>
              </a:rPr>
              <a:t>Pelajaran</a:t>
            </a:r>
            <a:r>
              <a:rPr lang="en-US" sz="2200" dirty="0">
                <a:solidFill>
                  <a:schemeClr val="bg1"/>
                </a:solidFill>
              </a:rPr>
              <a:t>	</a:t>
            </a:r>
            <a:r>
              <a:rPr lang="en-US" sz="2200" dirty="0" smtClean="0">
                <a:solidFill>
                  <a:schemeClr val="bg1"/>
                </a:solidFill>
              </a:rPr>
              <a:t>:</a:t>
            </a:r>
            <a:endParaRPr lang="en-US" sz="2200" dirty="0">
              <a:solidFill>
                <a:schemeClr val="bg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200" dirty="0" err="1">
                <a:solidFill>
                  <a:schemeClr val="bg1"/>
                </a:solidFill>
              </a:rPr>
              <a:t>Kelas</a:t>
            </a:r>
            <a:r>
              <a:rPr lang="en-US" sz="2200" dirty="0">
                <a:solidFill>
                  <a:schemeClr val="bg1"/>
                </a:solidFill>
              </a:rPr>
              <a:t>/ </a:t>
            </a:r>
            <a:r>
              <a:rPr lang="en-US" sz="2200" dirty="0" smtClean="0">
                <a:solidFill>
                  <a:schemeClr val="bg1"/>
                </a:solidFill>
              </a:rPr>
              <a:t>Semester	:</a:t>
            </a:r>
            <a:endParaRPr lang="en-US" sz="2200" dirty="0">
              <a:solidFill>
                <a:schemeClr val="bg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200" dirty="0" err="1">
                <a:solidFill>
                  <a:schemeClr val="bg1"/>
                </a:solidFill>
              </a:rPr>
              <a:t>Materi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</a:rPr>
              <a:t>Pokok</a:t>
            </a:r>
            <a:r>
              <a:rPr lang="en-US" sz="2200" dirty="0" smtClean="0">
                <a:solidFill>
                  <a:schemeClr val="bg1"/>
                </a:solidFill>
              </a:rPr>
              <a:t>	:</a:t>
            </a:r>
            <a:endParaRPr lang="en-US" sz="2200" dirty="0">
              <a:solidFill>
                <a:schemeClr val="bg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200" dirty="0" err="1">
                <a:solidFill>
                  <a:schemeClr val="bg1"/>
                </a:solidFill>
              </a:rPr>
              <a:t>Alokasi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Waktu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smtClean="0">
                <a:solidFill>
                  <a:schemeClr val="bg1"/>
                </a:solidFill>
              </a:rPr>
              <a:t>	:</a:t>
            </a:r>
          </a:p>
          <a:p>
            <a:endParaRPr lang="en-US" sz="2200" dirty="0">
              <a:solidFill>
                <a:schemeClr val="bg1"/>
              </a:solidFill>
            </a:endParaRPr>
          </a:p>
          <a:p>
            <a:pPr marL="457200" indent="-457200">
              <a:buFont typeface="+mj-lt"/>
              <a:buAutoNum type="arabicPeriod" startAt="6"/>
            </a:pPr>
            <a:r>
              <a:rPr lang="en-US" sz="2200" dirty="0" err="1" smtClean="0">
                <a:solidFill>
                  <a:schemeClr val="bg1"/>
                </a:solidFill>
              </a:rPr>
              <a:t>Tujuan</a:t>
            </a:r>
            <a:r>
              <a:rPr lang="en-US" sz="2200" dirty="0" smtClean="0">
                <a:solidFill>
                  <a:schemeClr val="bg1"/>
                </a:solidFill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</a:rPr>
              <a:t>Pembelajaran</a:t>
            </a:r>
            <a:endParaRPr lang="en-US" sz="2200" dirty="0" smtClean="0">
              <a:solidFill>
                <a:schemeClr val="bg1"/>
              </a:solidFill>
            </a:endParaRPr>
          </a:p>
          <a:p>
            <a:pPr marL="457200" indent="-457200">
              <a:buFont typeface="+mj-lt"/>
              <a:buAutoNum type="arabicPeriod" startAt="6"/>
            </a:pPr>
            <a:r>
              <a:rPr lang="en-US" sz="2200" dirty="0" err="1" smtClean="0">
                <a:solidFill>
                  <a:schemeClr val="bg1"/>
                </a:solidFill>
              </a:rPr>
              <a:t>Kompetensi</a:t>
            </a:r>
            <a:r>
              <a:rPr lang="en-US" sz="2200" dirty="0" smtClean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Dasar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dan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Indikator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Pencapaian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</a:rPr>
              <a:t>Kompetensi</a:t>
            </a:r>
            <a:endParaRPr lang="en-US" sz="2200" dirty="0" smtClean="0">
              <a:solidFill>
                <a:schemeClr val="bg1"/>
              </a:solidFill>
            </a:endParaRPr>
          </a:p>
          <a:p>
            <a:pPr marL="457200" indent="-457200">
              <a:buFont typeface="+mj-lt"/>
              <a:buAutoNum type="arabicPeriod" startAt="6"/>
            </a:pPr>
            <a:r>
              <a:rPr lang="en-US" sz="2200" dirty="0" err="1" smtClean="0">
                <a:solidFill>
                  <a:schemeClr val="bg1"/>
                </a:solidFill>
              </a:rPr>
              <a:t>Materi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Pembelajaran</a:t>
            </a:r>
            <a:endParaRPr lang="en-US" sz="2200" dirty="0">
              <a:solidFill>
                <a:schemeClr val="bg1"/>
              </a:solidFill>
            </a:endParaRPr>
          </a:p>
          <a:p>
            <a:pPr marL="457200" indent="-457200">
              <a:buFont typeface="+mj-lt"/>
              <a:buAutoNum type="arabicPeriod" startAt="6"/>
            </a:pPr>
            <a:r>
              <a:rPr lang="en-US" sz="2200" dirty="0" err="1" smtClean="0">
                <a:solidFill>
                  <a:schemeClr val="bg1"/>
                </a:solidFill>
              </a:rPr>
              <a:t>Metode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Pembelajaran</a:t>
            </a:r>
            <a:endParaRPr lang="en-US" sz="2200" dirty="0">
              <a:solidFill>
                <a:schemeClr val="bg1"/>
              </a:solidFill>
            </a:endParaRPr>
          </a:p>
          <a:p>
            <a:pPr marL="457200" indent="-457200">
              <a:buFont typeface="+mj-lt"/>
              <a:buAutoNum type="arabicPeriod" startAt="6"/>
            </a:pPr>
            <a:r>
              <a:rPr lang="en-US" sz="2200" dirty="0" smtClean="0">
                <a:solidFill>
                  <a:schemeClr val="bg1"/>
                </a:solidFill>
              </a:rPr>
              <a:t>Media </a:t>
            </a:r>
            <a:r>
              <a:rPr lang="en-US" sz="2200" dirty="0" err="1">
                <a:solidFill>
                  <a:schemeClr val="bg1"/>
                </a:solidFill>
              </a:rPr>
              <a:t>Pembelajaran</a:t>
            </a:r>
            <a:endParaRPr lang="en-US" sz="2200" dirty="0">
              <a:solidFill>
                <a:schemeClr val="bg1"/>
              </a:solidFill>
            </a:endParaRPr>
          </a:p>
          <a:p>
            <a:pPr marL="457200" indent="-457200">
              <a:buFont typeface="+mj-lt"/>
              <a:buAutoNum type="arabicPeriod" startAt="6"/>
            </a:pPr>
            <a:r>
              <a:rPr lang="en-US" sz="2200" dirty="0" err="1" smtClean="0">
                <a:solidFill>
                  <a:schemeClr val="bg1"/>
                </a:solidFill>
              </a:rPr>
              <a:t>Sumber</a:t>
            </a:r>
            <a:r>
              <a:rPr lang="en-US" sz="2200" dirty="0" smtClean="0">
                <a:solidFill>
                  <a:schemeClr val="bg1"/>
                </a:solidFill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</a:rPr>
              <a:t>Belajar</a:t>
            </a:r>
            <a:endParaRPr lang="en-US" sz="2200" dirty="0" smtClean="0">
              <a:solidFill>
                <a:schemeClr val="bg1"/>
              </a:solidFill>
            </a:endParaRPr>
          </a:p>
          <a:p>
            <a:pPr marL="457200" indent="-457200">
              <a:buFont typeface="+mj-lt"/>
              <a:buAutoNum type="arabicPeriod" startAt="6"/>
            </a:pPr>
            <a:r>
              <a:rPr lang="en-US" sz="2200" dirty="0" err="1" smtClean="0">
                <a:solidFill>
                  <a:schemeClr val="bg1"/>
                </a:solidFill>
              </a:rPr>
              <a:t>Langkah-langkah</a:t>
            </a:r>
            <a:r>
              <a:rPr lang="en-US" sz="2200" dirty="0" smtClean="0">
                <a:solidFill>
                  <a:schemeClr val="bg1"/>
                </a:solidFill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</a:rPr>
              <a:t>Pembelajaran</a:t>
            </a:r>
            <a:r>
              <a:rPr lang="en-US" sz="2200" dirty="0" smtClean="0">
                <a:solidFill>
                  <a:schemeClr val="bg1"/>
                </a:solidFill>
              </a:rPr>
              <a:t> (</a:t>
            </a:r>
            <a:r>
              <a:rPr lang="en-US" sz="2200" dirty="0" err="1" smtClean="0">
                <a:solidFill>
                  <a:schemeClr val="bg1"/>
                </a:solidFill>
              </a:rPr>
              <a:t>Kegiatan</a:t>
            </a:r>
            <a:r>
              <a:rPr lang="en-US" sz="2200" dirty="0" smtClean="0">
                <a:solidFill>
                  <a:schemeClr val="bg1"/>
                </a:solidFill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</a:rPr>
              <a:t>Pendahuluan</a:t>
            </a:r>
            <a:r>
              <a:rPr lang="en-US" sz="2200" dirty="0" smtClean="0">
                <a:solidFill>
                  <a:schemeClr val="bg1"/>
                </a:solidFill>
              </a:rPr>
              <a:t>, </a:t>
            </a:r>
            <a:r>
              <a:rPr lang="en-US" sz="2200" dirty="0" err="1" smtClean="0">
                <a:solidFill>
                  <a:schemeClr val="bg1"/>
                </a:solidFill>
              </a:rPr>
              <a:t>Inti</a:t>
            </a:r>
            <a:r>
              <a:rPr lang="en-US" sz="2200" dirty="0" smtClean="0">
                <a:solidFill>
                  <a:schemeClr val="bg1"/>
                </a:solidFill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</a:rPr>
              <a:t>dan</a:t>
            </a:r>
            <a:r>
              <a:rPr lang="en-US" sz="2200" dirty="0" smtClean="0">
                <a:solidFill>
                  <a:schemeClr val="bg1"/>
                </a:solidFill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</a:rPr>
              <a:t>Penutup</a:t>
            </a:r>
            <a:r>
              <a:rPr lang="en-US" sz="2200" dirty="0" smtClean="0">
                <a:solidFill>
                  <a:schemeClr val="bg1"/>
                </a:solidFill>
              </a:rPr>
              <a:t>)</a:t>
            </a:r>
          </a:p>
          <a:p>
            <a:pPr marL="457200" indent="-457200">
              <a:buFont typeface="+mj-lt"/>
              <a:buAutoNum type="arabicPeriod" startAt="6"/>
            </a:pPr>
            <a:r>
              <a:rPr lang="en-US" sz="2200" dirty="0" err="1" smtClean="0">
                <a:solidFill>
                  <a:schemeClr val="bg1"/>
                </a:solidFill>
              </a:rPr>
              <a:t>Penilaian</a:t>
            </a:r>
            <a:r>
              <a:rPr lang="en-US" sz="2200" dirty="0" smtClean="0">
                <a:solidFill>
                  <a:schemeClr val="bg1"/>
                </a:solidFill>
              </a:rPr>
              <a:t> (</a:t>
            </a:r>
            <a:r>
              <a:rPr lang="en-US" sz="2200" dirty="0" err="1" smtClean="0">
                <a:solidFill>
                  <a:schemeClr val="bg1"/>
                </a:solidFill>
              </a:rPr>
              <a:t>Sikap</a:t>
            </a:r>
            <a:r>
              <a:rPr lang="en-US" sz="2200" dirty="0" smtClean="0">
                <a:solidFill>
                  <a:schemeClr val="bg1"/>
                </a:solidFill>
              </a:rPr>
              <a:t>, </a:t>
            </a:r>
            <a:r>
              <a:rPr lang="en-US" sz="2200" dirty="0" err="1" smtClean="0">
                <a:solidFill>
                  <a:schemeClr val="bg1"/>
                </a:solidFill>
              </a:rPr>
              <a:t>Pengetahuan</a:t>
            </a:r>
            <a:r>
              <a:rPr lang="en-US" sz="2200" dirty="0" smtClean="0">
                <a:solidFill>
                  <a:schemeClr val="bg1"/>
                </a:solidFill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</a:rPr>
              <a:t>dan</a:t>
            </a:r>
            <a:r>
              <a:rPr lang="en-US" sz="2200" dirty="0" smtClean="0">
                <a:solidFill>
                  <a:schemeClr val="bg1"/>
                </a:solidFill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</a:rPr>
              <a:t>Keterampilan</a:t>
            </a:r>
            <a:r>
              <a:rPr lang="en-US" sz="2200" dirty="0" smtClean="0">
                <a:solidFill>
                  <a:schemeClr val="bg1"/>
                </a:solidFill>
              </a:rPr>
              <a:t>)</a:t>
            </a:r>
            <a:endParaRPr lang="en-US" sz="2200" dirty="0">
              <a:solidFill>
                <a:schemeClr val="bg1"/>
              </a:solidFill>
            </a:endParaRPr>
          </a:p>
          <a:p>
            <a:r>
              <a:rPr lang="en-US" sz="2200" dirty="0">
                <a:solidFill>
                  <a:schemeClr val="bg1"/>
                </a:solidFill>
              </a:rPr>
              <a:t>      </a:t>
            </a:r>
          </a:p>
        </p:txBody>
      </p:sp>
    </p:spTree>
    <p:extLst>
      <p:ext uri="{BB962C8B-B14F-4D97-AF65-F5344CB8AC3E}">
        <p14:creationId xmlns:p14="http://schemas.microsoft.com/office/powerpoint/2010/main" val="746226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ontoso v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C567A"/>
      </a:accent1>
      <a:accent2>
        <a:srgbClr val="0072C7"/>
      </a:accent2>
      <a:accent3>
        <a:srgbClr val="0D1D51"/>
      </a:accent3>
      <a:accent4>
        <a:srgbClr val="666666"/>
      </a:accent4>
      <a:accent5>
        <a:srgbClr val="3C76A6"/>
      </a:accent5>
      <a:accent6>
        <a:srgbClr val="1E44BC"/>
      </a:accent6>
      <a:hlink>
        <a:srgbClr val="0563C1"/>
      </a:hlink>
      <a:folHlink>
        <a:srgbClr val="954F72"/>
      </a:folHlink>
    </a:clrScheme>
    <a:fontScheme name="Contoso v1">
      <a:majorFont>
        <a:latin typeface="Corbel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34076243_Blue spheres presentation_RVA_v5" id="{E4C0B511-76E7-4C07-AFEA-8FEA0A5A8C84}" vid="{3A463146-28EF-4F73-B63C-03710F66E2A3}"/>
    </a:ext>
  </a:extLst>
</a:theme>
</file>

<file path=ppt/theme/theme2.xml><?xml version="1.0" encoding="utf-8"?>
<a:theme xmlns:a="http://schemas.openxmlformats.org/drawingml/2006/main" name="2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Office Theme">
  <a:themeElements>
    <a:clrScheme name="Custom 12">
      <a:dk1>
        <a:srgbClr val="000000"/>
      </a:dk1>
      <a:lt1>
        <a:srgbClr val="FFFFFF"/>
      </a:lt1>
      <a:dk2>
        <a:srgbClr val="6D6E71"/>
      </a:dk2>
      <a:lt2>
        <a:srgbClr val="58595B"/>
      </a:lt2>
      <a:accent1>
        <a:srgbClr val="0065A4"/>
      </a:accent1>
      <a:accent2>
        <a:srgbClr val="47C3D3"/>
      </a:accent2>
      <a:accent3>
        <a:srgbClr val="8F2D63"/>
      </a:accent3>
      <a:accent4>
        <a:srgbClr val="1A6871"/>
      </a:accent4>
      <a:accent5>
        <a:srgbClr val="0C4360"/>
      </a:accent5>
      <a:accent6>
        <a:srgbClr val="F47735"/>
      </a:accent6>
      <a:hlink>
        <a:srgbClr val="00559A"/>
      </a:hlink>
      <a:folHlink>
        <a:srgbClr val="595851"/>
      </a:folHlink>
    </a:clrScheme>
    <a:fontScheme name="Custom 3">
      <a:majorFont>
        <a:latin typeface="Trebuchet M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66687569_Modern blue presentation_AAS_v5" id="{C7B59113-CD15-4341-96CA-86E715D5BE98}" vid="{5A8FDAEB-3DF3-4B3C-A708-49813F8D6F85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Median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0C07E3D-60A7-4F4E-8208-D9CCD01982C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EA9B47F-3DD8-4645-81DC-B88780643C07}">
  <ds:schemaRefs>
    <ds:schemaRef ds:uri="http://purl.org/dc/elements/1.1/"/>
    <ds:schemaRef ds:uri="http://schemas.openxmlformats.org/package/2006/metadata/core-properties"/>
    <ds:schemaRef ds:uri="http://schemas.microsoft.com/office/2006/documentManagement/types"/>
    <ds:schemaRef ds:uri="http://purl.org/dc/terms/"/>
    <ds:schemaRef ds:uri="http://purl.org/dc/dcmitype/"/>
    <ds:schemaRef ds:uri="http://schemas.microsoft.com/office/2006/metadata/properties"/>
    <ds:schemaRef ds:uri="http://schemas.microsoft.com/office/infopath/2007/PartnerControls"/>
    <ds:schemaRef ds:uri="16c05727-aa75-4e4a-9b5f-8a80a1165891"/>
    <ds:schemaRef ds:uri="71af3243-3dd4-4a8d-8c0d-dd76da1f02a5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631071E6-22AE-499A-B09C-BF21CF5F748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Blue spheres presentation</Template>
  <TotalTime>0</TotalTime>
  <Words>2547</Words>
  <Application>Microsoft Office PowerPoint</Application>
  <PresentationFormat>Widescreen</PresentationFormat>
  <Paragraphs>173</Paragraphs>
  <Slides>20</Slides>
  <Notes>20</Notes>
  <HiddenSlides>0</HiddenSlides>
  <MMClips>1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20</vt:i4>
      </vt:variant>
    </vt:vector>
  </HeadingPairs>
  <TitlesOfParts>
    <vt:vector size="34" baseType="lpstr">
      <vt:lpstr>Arial</vt:lpstr>
      <vt:lpstr>Bookman Old Style</vt:lpstr>
      <vt:lpstr>Calibri</vt:lpstr>
      <vt:lpstr>Corbel</vt:lpstr>
      <vt:lpstr>Franklin Gothic Medium</vt:lpstr>
      <vt:lpstr>Open Sans</vt:lpstr>
      <vt:lpstr>Tahoma</vt:lpstr>
      <vt:lpstr>Times New Roman</vt:lpstr>
      <vt:lpstr>Trade Gothic LT Pro</vt:lpstr>
      <vt:lpstr>Trebuchet MS</vt:lpstr>
      <vt:lpstr>Office Theme</vt:lpstr>
      <vt:lpstr>25_Office Theme</vt:lpstr>
      <vt:lpstr>2_Office Theme</vt:lpstr>
      <vt:lpstr>1_Office Theme</vt:lpstr>
      <vt:lpstr>PowerPoint Presentation</vt:lpstr>
      <vt:lpstr>RPP (RENCANA PELAKSANAAN [EMBELAJARAN)</vt:lpstr>
      <vt:lpstr>PowerPoint Presentation</vt:lpstr>
      <vt:lpstr>SILABUS</vt:lpstr>
      <vt:lpstr>SILABUS</vt:lpstr>
      <vt:lpstr>PowerPoint Presentation</vt:lpstr>
      <vt:lpstr>Prinsip-prinsip Penyusunan RPP</vt:lpstr>
      <vt:lpstr>Komponen RPP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INGAT: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2020-07-19T08:14:41Z</dcterms:created>
  <dcterms:modified xsi:type="dcterms:W3CDTF">2020-09-05T04:49:40Z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